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1" d="100"/>
          <a:sy n="41" d="100"/>
        </p:scale>
        <p:origin x="820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735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9578" y="393617"/>
            <a:ext cx="6543040" cy="774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16000" y="1759689"/>
            <a:ext cx="9552305" cy="33801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35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09814" y="897761"/>
              <a:ext cx="6778625" cy="700405"/>
            </a:xfrm>
            <a:custGeom>
              <a:avLst/>
              <a:gdLst/>
              <a:ahLst/>
              <a:cxnLst/>
              <a:rect l="l" t="t" r="r" b="b"/>
              <a:pathLst>
                <a:path w="6778625" h="700405">
                  <a:moveTo>
                    <a:pt x="580561" y="690612"/>
                  </a:moveTo>
                  <a:lnTo>
                    <a:pt x="0" y="690612"/>
                  </a:lnTo>
                  <a:lnTo>
                    <a:pt x="0" y="9341"/>
                  </a:lnTo>
                  <a:lnTo>
                    <a:pt x="92506" y="9341"/>
                  </a:lnTo>
                  <a:lnTo>
                    <a:pt x="92506" y="608586"/>
                  </a:lnTo>
                  <a:lnTo>
                    <a:pt x="580561" y="608586"/>
                  </a:lnTo>
                  <a:lnTo>
                    <a:pt x="580561" y="690612"/>
                  </a:lnTo>
                  <a:close/>
                </a:path>
                <a:path w="6778625" h="700405">
                  <a:moveTo>
                    <a:pt x="1073367" y="9341"/>
                  </a:moveTo>
                  <a:lnTo>
                    <a:pt x="1449319" y="690612"/>
                  </a:lnTo>
                  <a:lnTo>
                    <a:pt x="1346787" y="690612"/>
                  </a:lnTo>
                  <a:lnTo>
                    <a:pt x="1247900" y="506737"/>
                  </a:lnTo>
                  <a:lnTo>
                    <a:pt x="818631" y="506737"/>
                  </a:lnTo>
                  <a:lnTo>
                    <a:pt x="720656" y="690612"/>
                  </a:lnTo>
                  <a:lnTo>
                    <a:pt x="617896" y="690612"/>
                  </a:lnTo>
                  <a:lnTo>
                    <a:pt x="991114" y="9341"/>
                  </a:lnTo>
                  <a:lnTo>
                    <a:pt x="1073367" y="9341"/>
                  </a:lnTo>
                  <a:close/>
                </a:path>
                <a:path w="6778625" h="700405">
                  <a:moveTo>
                    <a:pt x="1204837" y="426534"/>
                  </a:moveTo>
                  <a:lnTo>
                    <a:pt x="1032355" y="103671"/>
                  </a:lnTo>
                  <a:lnTo>
                    <a:pt x="860556" y="426534"/>
                  </a:lnTo>
                  <a:lnTo>
                    <a:pt x="1204837" y="426534"/>
                  </a:lnTo>
                  <a:close/>
                </a:path>
                <a:path w="6778625" h="700405">
                  <a:moveTo>
                    <a:pt x="2222266" y="558915"/>
                  </a:moveTo>
                  <a:lnTo>
                    <a:pt x="2222266" y="9341"/>
                  </a:lnTo>
                  <a:lnTo>
                    <a:pt x="2311811" y="9341"/>
                  </a:lnTo>
                  <a:lnTo>
                    <a:pt x="2311811" y="690612"/>
                  </a:lnTo>
                  <a:lnTo>
                    <a:pt x="2231380" y="690612"/>
                  </a:lnTo>
                  <a:lnTo>
                    <a:pt x="1629629" y="117570"/>
                  </a:lnTo>
                  <a:lnTo>
                    <a:pt x="1629629" y="690612"/>
                  </a:lnTo>
                  <a:lnTo>
                    <a:pt x="1539856" y="690612"/>
                  </a:lnTo>
                  <a:lnTo>
                    <a:pt x="1539856" y="9341"/>
                  </a:lnTo>
                  <a:lnTo>
                    <a:pt x="1643528" y="9341"/>
                  </a:lnTo>
                  <a:lnTo>
                    <a:pt x="2222266" y="558915"/>
                  </a:lnTo>
                  <a:close/>
                </a:path>
                <a:path w="6778625" h="700405">
                  <a:moveTo>
                    <a:pt x="3185155" y="390078"/>
                  </a:moveTo>
                  <a:lnTo>
                    <a:pt x="2866165" y="390078"/>
                  </a:lnTo>
                  <a:lnTo>
                    <a:pt x="2866165" y="308964"/>
                  </a:lnTo>
                  <a:lnTo>
                    <a:pt x="3278573" y="308964"/>
                  </a:lnTo>
                  <a:lnTo>
                    <a:pt x="3278573" y="690612"/>
                  </a:lnTo>
                  <a:lnTo>
                    <a:pt x="3218876" y="690612"/>
                  </a:lnTo>
                  <a:lnTo>
                    <a:pt x="3202015" y="504914"/>
                  </a:lnTo>
                  <a:lnTo>
                    <a:pt x="3180982" y="546283"/>
                  </a:lnTo>
                  <a:lnTo>
                    <a:pt x="3153199" y="583580"/>
                  </a:lnTo>
                  <a:lnTo>
                    <a:pt x="3118665" y="616803"/>
                  </a:lnTo>
                  <a:lnTo>
                    <a:pt x="3077381" y="645953"/>
                  </a:lnTo>
                  <a:lnTo>
                    <a:pt x="3039896" y="665394"/>
                  </a:lnTo>
                  <a:lnTo>
                    <a:pt x="2998710" y="680514"/>
                  </a:lnTo>
                  <a:lnTo>
                    <a:pt x="2953823" y="691314"/>
                  </a:lnTo>
                  <a:lnTo>
                    <a:pt x="2905237" y="697794"/>
                  </a:lnTo>
                  <a:lnTo>
                    <a:pt x="2852950" y="699954"/>
                  </a:lnTo>
                  <a:lnTo>
                    <a:pt x="2800954" y="698204"/>
                  </a:lnTo>
                  <a:lnTo>
                    <a:pt x="2752331" y="692954"/>
                  </a:lnTo>
                  <a:lnTo>
                    <a:pt x="2707080" y="684205"/>
                  </a:lnTo>
                  <a:lnTo>
                    <a:pt x="2665201" y="671956"/>
                  </a:lnTo>
                  <a:lnTo>
                    <a:pt x="2626695" y="656207"/>
                  </a:lnTo>
                  <a:lnTo>
                    <a:pt x="2583574" y="632183"/>
                  </a:lnTo>
                  <a:lnTo>
                    <a:pt x="2546036" y="604086"/>
                  </a:lnTo>
                  <a:lnTo>
                    <a:pt x="2514080" y="571916"/>
                  </a:lnTo>
                  <a:lnTo>
                    <a:pt x="2487707" y="535674"/>
                  </a:lnTo>
                  <a:lnTo>
                    <a:pt x="2467072" y="496057"/>
                  </a:lnTo>
                  <a:lnTo>
                    <a:pt x="2452333" y="453762"/>
                  </a:lnTo>
                  <a:lnTo>
                    <a:pt x="2443490" y="408790"/>
                  </a:lnTo>
                  <a:lnTo>
                    <a:pt x="2440542" y="361141"/>
                  </a:lnTo>
                  <a:lnTo>
                    <a:pt x="2440542" y="338812"/>
                  </a:lnTo>
                  <a:lnTo>
                    <a:pt x="2443518" y="291163"/>
                  </a:lnTo>
                  <a:lnTo>
                    <a:pt x="2452447" y="246191"/>
                  </a:lnTo>
                  <a:lnTo>
                    <a:pt x="2467328" y="203897"/>
                  </a:lnTo>
                  <a:lnTo>
                    <a:pt x="2488162" y="164279"/>
                  </a:lnTo>
                  <a:lnTo>
                    <a:pt x="2514935" y="128051"/>
                  </a:lnTo>
                  <a:lnTo>
                    <a:pt x="2547631" y="95924"/>
                  </a:lnTo>
                  <a:lnTo>
                    <a:pt x="2586252" y="67899"/>
                  </a:lnTo>
                  <a:lnTo>
                    <a:pt x="2630796" y="43974"/>
                  </a:lnTo>
                  <a:lnTo>
                    <a:pt x="2670724" y="28143"/>
                  </a:lnTo>
                  <a:lnTo>
                    <a:pt x="2714317" y="15830"/>
                  </a:lnTo>
                  <a:lnTo>
                    <a:pt x="2761573" y="7035"/>
                  </a:lnTo>
                  <a:lnTo>
                    <a:pt x="2812493" y="1758"/>
                  </a:lnTo>
                  <a:lnTo>
                    <a:pt x="2867076" y="0"/>
                  </a:lnTo>
                  <a:lnTo>
                    <a:pt x="2915309" y="1253"/>
                  </a:lnTo>
                  <a:lnTo>
                    <a:pt x="2960210" y="5012"/>
                  </a:lnTo>
                  <a:lnTo>
                    <a:pt x="3001778" y="11278"/>
                  </a:lnTo>
                  <a:lnTo>
                    <a:pt x="3040014" y="20050"/>
                  </a:lnTo>
                  <a:lnTo>
                    <a:pt x="3107287" y="43747"/>
                  </a:lnTo>
                  <a:lnTo>
                    <a:pt x="3162370" y="74734"/>
                  </a:lnTo>
                  <a:lnTo>
                    <a:pt x="3206117" y="110962"/>
                  </a:lnTo>
                  <a:lnTo>
                    <a:pt x="3239383" y="150836"/>
                  </a:lnTo>
                  <a:lnTo>
                    <a:pt x="3262737" y="192874"/>
                  </a:lnTo>
                  <a:lnTo>
                    <a:pt x="3276750" y="236052"/>
                  </a:lnTo>
                  <a:lnTo>
                    <a:pt x="3180598" y="236052"/>
                  </a:lnTo>
                  <a:lnTo>
                    <a:pt x="3174004" y="217098"/>
                  </a:lnTo>
                  <a:lnTo>
                    <a:pt x="3164477" y="198514"/>
                  </a:lnTo>
                  <a:lnTo>
                    <a:pt x="3136623" y="162456"/>
                  </a:lnTo>
                  <a:lnTo>
                    <a:pt x="3095154" y="130102"/>
                  </a:lnTo>
                  <a:lnTo>
                    <a:pt x="3037736" y="104127"/>
                  </a:lnTo>
                  <a:lnTo>
                    <a:pt x="2962261" y="86867"/>
                  </a:lnTo>
                  <a:lnTo>
                    <a:pt x="2916790" y="82552"/>
                  </a:lnTo>
                  <a:lnTo>
                    <a:pt x="2866165" y="81114"/>
                  </a:lnTo>
                  <a:lnTo>
                    <a:pt x="2812506" y="83193"/>
                  </a:lnTo>
                  <a:lnTo>
                    <a:pt x="2763633" y="89431"/>
                  </a:lnTo>
                  <a:lnTo>
                    <a:pt x="2719544" y="99826"/>
                  </a:lnTo>
                  <a:lnTo>
                    <a:pt x="2680240" y="114380"/>
                  </a:lnTo>
                  <a:lnTo>
                    <a:pt x="2645792" y="132451"/>
                  </a:lnTo>
                  <a:lnTo>
                    <a:pt x="2590994" y="177907"/>
                  </a:lnTo>
                  <a:lnTo>
                    <a:pt x="2554993" y="235397"/>
                  </a:lnTo>
                  <a:lnTo>
                    <a:pt x="2537107" y="302612"/>
                  </a:lnTo>
                  <a:lnTo>
                    <a:pt x="2534871" y="339723"/>
                  </a:lnTo>
                  <a:lnTo>
                    <a:pt x="2534871" y="360230"/>
                  </a:lnTo>
                  <a:lnTo>
                    <a:pt x="2543814" y="431547"/>
                  </a:lnTo>
                  <a:lnTo>
                    <a:pt x="2570644" y="494205"/>
                  </a:lnTo>
                  <a:lnTo>
                    <a:pt x="2615815" y="546269"/>
                  </a:lnTo>
                  <a:lnTo>
                    <a:pt x="2679328" y="585801"/>
                  </a:lnTo>
                  <a:lnTo>
                    <a:pt x="2718162" y="600255"/>
                  </a:lnTo>
                  <a:lnTo>
                    <a:pt x="2761753" y="610580"/>
                  </a:lnTo>
                  <a:lnTo>
                    <a:pt x="2810100" y="616774"/>
                  </a:lnTo>
                  <a:lnTo>
                    <a:pt x="2863203" y="618839"/>
                  </a:lnTo>
                  <a:lnTo>
                    <a:pt x="2914013" y="617002"/>
                  </a:lnTo>
                  <a:lnTo>
                    <a:pt x="2960039" y="611491"/>
                  </a:lnTo>
                  <a:lnTo>
                    <a:pt x="3001280" y="602306"/>
                  </a:lnTo>
                  <a:lnTo>
                    <a:pt x="3037736" y="589447"/>
                  </a:lnTo>
                  <a:lnTo>
                    <a:pt x="3097831" y="554586"/>
                  </a:lnTo>
                  <a:lnTo>
                    <a:pt x="3141863" y="508788"/>
                  </a:lnTo>
                  <a:lnTo>
                    <a:pt x="3170686" y="453363"/>
                  </a:lnTo>
                  <a:lnTo>
                    <a:pt x="3179715" y="422703"/>
                  </a:lnTo>
                  <a:lnTo>
                    <a:pt x="3185155" y="390078"/>
                  </a:lnTo>
                  <a:close/>
                </a:path>
                <a:path w="6778625" h="700405">
                  <a:moveTo>
                    <a:pt x="3414739" y="403066"/>
                  </a:moveTo>
                  <a:lnTo>
                    <a:pt x="3414739" y="9341"/>
                  </a:lnTo>
                  <a:lnTo>
                    <a:pt x="3507245" y="9341"/>
                  </a:lnTo>
                  <a:lnTo>
                    <a:pt x="3507245" y="392812"/>
                  </a:lnTo>
                  <a:lnTo>
                    <a:pt x="3511290" y="444648"/>
                  </a:lnTo>
                  <a:lnTo>
                    <a:pt x="3523423" y="489876"/>
                  </a:lnTo>
                  <a:lnTo>
                    <a:pt x="3543644" y="528497"/>
                  </a:lnTo>
                  <a:lnTo>
                    <a:pt x="3571955" y="560510"/>
                  </a:lnTo>
                  <a:lnTo>
                    <a:pt x="3638159" y="597257"/>
                  </a:lnTo>
                  <a:lnTo>
                    <a:pt x="3681952" y="608741"/>
                  </a:lnTo>
                  <a:lnTo>
                    <a:pt x="3732871" y="615631"/>
                  </a:lnTo>
                  <a:lnTo>
                    <a:pt x="3790918" y="617928"/>
                  </a:lnTo>
                  <a:lnTo>
                    <a:pt x="3848956" y="615631"/>
                  </a:lnTo>
                  <a:lnTo>
                    <a:pt x="3899849" y="608741"/>
                  </a:lnTo>
                  <a:lnTo>
                    <a:pt x="3943596" y="597257"/>
                  </a:lnTo>
                  <a:lnTo>
                    <a:pt x="3980198" y="581180"/>
                  </a:lnTo>
                  <a:lnTo>
                    <a:pt x="4038064" y="528497"/>
                  </a:lnTo>
                  <a:lnTo>
                    <a:pt x="4058357" y="489876"/>
                  </a:lnTo>
                  <a:lnTo>
                    <a:pt x="4070533" y="444648"/>
                  </a:lnTo>
                  <a:lnTo>
                    <a:pt x="4074591" y="392812"/>
                  </a:lnTo>
                  <a:lnTo>
                    <a:pt x="4074591" y="9341"/>
                  </a:lnTo>
                  <a:lnTo>
                    <a:pt x="4167098" y="9341"/>
                  </a:lnTo>
                  <a:lnTo>
                    <a:pt x="4167098" y="403066"/>
                  </a:lnTo>
                  <a:lnTo>
                    <a:pt x="4164592" y="446143"/>
                  </a:lnTo>
                  <a:lnTo>
                    <a:pt x="4157073" y="486516"/>
                  </a:lnTo>
                  <a:lnTo>
                    <a:pt x="4144541" y="524182"/>
                  </a:lnTo>
                  <a:lnTo>
                    <a:pt x="4126997" y="559143"/>
                  </a:lnTo>
                  <a:lnTo>
                    <a:pt x="4104226" y="590757"/>
                  </a:lnTo>
                  <a:lnTo>
                    <a:pt x="4076015" y="618611"/>
                  </a:lnTo>
                  <a:lnTo>
                    <a:pt x="4042365" y="642707"/>
                  </a:lnTo>
                  <a:lnTo>
                    <a:pt x="4003274" y="663042"/>
                  </a:lnTo>
                  <a:lnTo>
                    <a:pt x="3958644" y="679191"/>
                  </a:lnTo>
                  <a:lnTo>
                    <a:pt x="3908375" y="690726"/>
                  </a:lnTo>
                  <a:lnTo>
                    <a:pt x="3852466" y="697647"/>
                  </a:lnTo>
                  <a:lnTo>
                    <a:pt x="3790918" y="699954"/>
                  </a:lnTo>
                  <a:lnTo>
                    <a:pt x="3729399" y="697647"/>
                  </a:lnTo>
                  <a:lnTo>
                    <a:pt x="3673576" y="690726"/>
                  </a:lnTo>
                  <a:lnTo>
                    <a:pt x="3623449" y="679191"/>
                  </a:lnTo>
                  <a:lnTo>
                    <a:pt x="3579018" y="663042"/>
                  </a:lnTo>
                  <a:lnTo>
                    <a:pt x="3540184" y="642707"/>
                  </a:lnTo>
                  <a:lnTo>
                    <a:pt x="3506619" y="618611"/>
                  </a:lnTo>
                  <a:lnTo>
                    <a:pt x="3478323" y="590757"/>
                  </a:lnTo>
                  <a:lnTo>
                    <a:pt x="3455296" y="559143"/>
                  </a:lnTo>
                  <a:lnTo>
                    <a:pt x="3437552" y="524182"/>
                  </a:lnTo>
                  <a:lnTo>
                    <a:pt x="3424878" y="486516"/>
                  </a:lnTo>
                  <a:lnTo>
                    <a:pt x="3417273" y="446143"/>
                  </a:lnTo>
                  <a:lnTo>
                    <a:pt x="3414739" y="403066"/>
                  </a:lnTo>
                  <a:close/>
                </a:path>
                <a:path w="6778625" h="700405">
                  <a:moveTo>
                    <a:pt x="4703696" y="9341"/>
                  </a:moveTo>
                  <a:lnTo>
                    <a:pt x="5079648" y="690612"/>
                  </a:lnTo>
                  <a:lnTo>
                    <a:pt x="4977115" y="690612"/>
                  </a:lnTo>
                  <a:lnTo>
                    <a:pt x="4878228" y="506737"/>
                  </a:lnTo>
                  <a:lnTo>
                    <a:pt x="4448959" y="506737"/>
                  </a:lnTo>
                  <a:lnTo>
                    <a:pt x="4350984" y="690612"/>
                  </a:lnTo>
                  <a:lnTo>
                    <a:pt x="4248224" y="690612"/>
                  </a:lnTo>
                  <a:lnTo>
                    <a:pt x="4621442" y="9341"/>
                  </a:lnTo>
                  <a:lnTo>
                    <a:pt x="4703696" y="9341"/>
                  </a:lnTo>
                  <a:close/>
                </a:path>
                <a:path w="6778625" h="700405">
                  <a:moveTo>
                    <a:pt x="4835165" y="426534"/>
                  </a:moveTo>
                  <a:lnTo>
                    <a:pt x="4662682" y="103671"/>
                  </a:lnTo>
                  <a:lnTo>
                    <a:pt x="4490884" y="426534"/>
                  </a:lnTo>
                  <a:lnTo>
                    <a:pt x="4835165" y="426534"/>
                  </a:lnTo>
                  <a:close/>
                </a:path>
                <a:path w="6778625" h="700405">
                  <a:moveTo>
                    <a:pt x="5881303" y="390078"/>
                  </a:moveTo>
                  <a:lnTo>
                    <a:pt x="5562313" y="390078"/>
                  </a:lnTo>
                  <a:lnTo>
                    <a:pt x="5562313" y="308964"/>
                  </a:lnTo>
                  <a:lnTo>
                    <a:pt x="5974721" y="308964"/>
                  </a:lnTo>
                  <a:lnTo>
                    <a:pt x="5974721" y="690612"/>
                  </a:lnTo>
                  <a:lnTo>
                    <a:pt x="5915025" y="690612"/>
                  </a:lnTo>
                  <a:lnTo>
                    <a:pt x="5898164" y="504914"/>
                  </a:lnTo>
                  <a:lnTo>
                    <a:pt x="5877130" y="546283"/>
                  </a:lnTo>
                  <a:lnTo>
                    <a:pt x="5849347" y="583580"/>
                  </a:lnTo>
                  <a:lnTo>
                    <a:pt x="5814813" y="616803"/>
                  </a:lnTo>
                  <a:lnTo>
                    <a:pt x="5773530" y="645953"/>
                  </a:lnTo>
                  <a:lnTo>
                    <a:pt x="5736044" y="665394"/>
                  </a:lnTo>
                  <a:lnTo>
                    <a:pt x="5694858" y="680514"/>
                  </a:lnTo>
                  <a:lnTo>
                    <a:pt x="5649972" y="691314"/>
                  </a:lnTo>
                  <a:lnTo>
                    <a:pt x="5601385" y="697794"/>
                  </a:lnTo>
                  <a:lnTo>
                    <a:pt x="5549098" y="699954"/>
                  </a:lnTo>
                  <a:lnTo>
                    <a:pt x="5497103" y="698204"/>
                  </a:lnTo>
                  <a:lnTo>
                    <a:pt x="5448480" y="692954"/>
                  </a:lnTo>
                  <a:lnTo>
                    <a:pt x="5403229" y="684205"/>
                  </a:lnTo>
                  <a:lnTo>
                    <a:pt x="5361350" y="671956"/>
                  </a:lnTo>
                  <a:lnTo>
                    <a:pt x="5322843" y="656207"/>
                  </a:lnTo>
                  <a:lnTo>
                    <a:pt x="5279723" y="632183"/>
                  </a:lnTo>
                  <a:lnTo>
                    <a:pt x="5242185" y="604086"/>
                  </a:lnTo>
                  <a:lnTo>
                    <a:pt x="5210229" y="571916"/>
                  </a:lnTo>
                  <a:lnTo>
                    <a:pt x="5183855" y="535674"/>
                  </a:lnTo>
                  <a:lnTo>
                    <a:pt x="5163220" y="496057"/>
                  </a:lnTo>
                  <a:lnTo>
                    <a:pt x="5148481" y="453762"/>
                  </a:lnTo>
                  <a:lnTo>
                    <a:pt x="5139638" y="408790"/>
                  </a:lnTo>
                  <a:lnTo>
                    <a:pt x="5136690" y="361141"/>
                  </a:lnTo>
                  <a:lnTo>
                    <a:pt x="5136690" y="338812"/>
                  </a:lnTo>
                  <a:lnTo>
                    <a:pt x="5139666" y="291163"/>
                  </a:lnTo>
                  <a:lnTo>
                    <a:pt x="5148595" y="246191"/>
                  </a:lnTo>
                  <a:lnTo>
                    <a:pt x="5163477" y="203897"/>
                  </a:lnTo>
                  <a:lnTo>
                    <a:pt x="5184311" y="164279"/>
                  </a:lnTo>
                  <a:lnTo>
                    <a:pt x="5211083" y="128051"/>
                  </a:lnTo>
                  <a:lnTo>
                    <a:pt x="5243779" y="95924"/>
                  </a:lnTo>
                  <a:lnTo>
                    <a:pt x="5282400" y="67899"/>
                  </a:lnTo>
                  <a:lnTo>
                    <a:pt x="5326944" y="43974"/>
                  </a:lnTo>
                  <a:lnTo>
                    <a:pt x="5366873" y="28143"/>
                  </a:lnTo>
                  <a:lnTo>
                    <a:pt x="5410465" y="15830"/>
                  </a:lnTo>
                  <a:lnTo>
                    <a:pt x="5457721" y="7035"/>
                  </a:lnTo>
                  <a:lnTo>
                    <a:pt x="5508641" y="1758"/>
                  </a:lnTo>
                  <a:lnTo>
                    <a:pt x="5563225" y="0"/>
                  </a:lnTo>
                  <a:lnTo>
                    <a:pt x="5611458" y="1253"/>
                  </a:lnTo>
                  <a:lnTo>
                    <a:pt x="5656358" y="5012"/>
                  </a:lnTo>
                  <a:lnTo>
                    <a:pt x="5697927" y="11278"/>
                  </a:lnTo>
                  <a:lnTo>
                    <a:pt x="5736163" y="20050"/>
                  </a:lnTo>
                  <a:lnTo>
                    <a:pt x="5803435" y="43747"/>
                  </a:lnTo>
                  <a:lnTo>
                    <a:pt x="5858518" y="74734"/>
                  </a:lnTo>
                  <a:lnTo>
                    <a:pt x="5902265" y="110962"/>
                  </a:lnTo>
                  <a:lnTo>
                    <a:pt x="5935531" y="150836"/>
                  </a:lnTo>
                  <a:lnTo>
                    <a:pt x="5958886" y="192874"/>
                  </a:lnTo>
                  <a:lnTo>
                    <a:pt x="5972899" y="236052"/>
                  </a:lnTo>
                  <a:lnTo>
                    <a:pt x="5876746" y="236052"/>
                  </a:lnTo>
                  <a:lnTo>
                    <a:pt x="5870153" y="217098"/>
                  </a:lnTo>
                  <a:lnTo>
                    <a:pt x="5860626" y="198514"/>
                  </a:lnTo>
                  <a:lnTo>
                    <a:pt x="5832771" y="162456"/>
                  </a:lnTo>
                  <a:lnTo>
                    <a:pt x="5791302" y="130102"/>
                  </a:lnTo>
                  <a:lnTo>
                    <a:pt x="5733884" y="104127"/>
                  </a:lnTo>
                  <a:lnTo>
                    <a:pt x="5658409" y="86867"/>
                  </a:lnTo>
                  <a:lnTo>
                    <a:pt x="5612939" y="82552"/>
                  </a:lnTo>
                  <a:lnTo>
                    <a:pt x="5562313" y="81114"/>
                  </a:lnTo>
                  <a:lnTo>
                    <a:pt x="5508655" y="83193"/>
                  </a:lnTo>
                  <a:lnTo>
                    <a:pt x="5459781" y="89431"/>
                  </a:lnTo>
                  <a:lnTo>
                    <a:pt x="5415692" y="99826"/>
                  </a:lnTo>
                  <a:lnTo>
                    <a:pt x="5376388" y="114380"/>
                  </a:lnTo>
                  <a:lnTo>
                    <a:pt x="5341940" y="132451"/>
                  </a:lnTo>
                  <a:lnTo>
                    <a:pt x="5287142" y="177907"/>
                  </a:lnTo>
                  <a:lnTo>
                    <a:pt x="5251142" y="235397"/>
                  </a:lnTo>
                  <a:lnTo>
                    <a:pt x="5233256" y="302612"/>
                  </a:lnTo>
                  <a:lnTo>
                    <a:pt x="5231020" y="339723"/>
                  </a:lnTo>
                  <a:lnTo>
                    <a:pt x="5231020" y="360230"/>
                  </a:lnTo>
                  <a:lnTo>
                    <a:pt x="5239963" y="431547"/>
                  </a:lnTo>
                  <a:lnTo>
                    <a:pt x="5266792" y="494205"/>
                  </a:lnTo>
                  <a:lnTo>
                    <a:pt x="5311963" y="546269"/>
                  </a:lnTo>
                  <a:lnTo>
                    <a:pt x="5375477" y="585801"/>
                  </a:lnTo>
                  <a:lnTo>
                    <a:pt x="5414311" y="600255"/>
                  </a:lnTo>
                  <a:lnTo>
                    <a:pt x="5457901" y="610580"/>
                  </a:lnTo>
                  <a:lnTo>
                    <a:pt x="5506248" y="616774"/>
                  </a:lnTo>
                  <a:lnTo>
                    <a:pt x="5559351" y="618839"/>
                  </a:lnTo>
                  <a:lnTo>
                    <a:pt x="5610162" y="617002"/>
                  </a:lnTo>
                  <a:lnTo>
                    <a:pt x="5656187" y="611491"/>
                  </a:lnTo>
                  <a:lnTo>
                    <a:pt x="5697428" y="602306"/>
                  </a:lnTo>
                  <a:lnTo>
                    <a:pt x="5733884" y="589447"/>
                  </a:lnTo>
                  <a:lnTo>
                    <a:pt x="5793980" y="554586"/>
                  </a:lnTo>
                  <a:lnTo>
                    <a:pt x="5838012" y="508788"/>
                  </a:lnTo>
                  <a:lnTo>
                    <a:pt x="5866834" y="453363"/>
                  </a:lnTo>
                  <a:lnTo>
                    <a:pt x="5875863" y="422703"/>
                  </a:lnTo>
                  <a:lnTo>
                    <a:pt x="5881303" y="390078"/>
                  </a:lnTo>
                  <a:close/>
                </a:path>
                <a:path w="6778625" h="700405">
                  <a:moveTo>
                    <a:pt x="6778258" y="690612"/>
                  </a:moveTo>
                  <a:lnTo>
                    <a:pt x="6120229" y="690612"/>
                  </a:lnTo>
                  <a:lnTo>
                    <a:pt x="6120229" y="9341"/>
                  </a:lnTo>
                  <a:lnTo>
                    <a:pt x="6757752" y="9341"/>
                  </a:lnTo>
                  <a:lnTo>
                    <a:pt x="6757752" y="90456"/>
                  </a:lnTo>
                  <a:lnTo>
                    <a:pt x="6212736" y="90456"/>
                  </a:lnTo>
                  <a:lnTo>
                    <a:pt x="6212736" y="304179"/>
                  </a:lnTo>
                  <a:lnTo>
                    <a:pt x="6711954" y="304179"/>
                  </a:lnTo>
                  <a:lnTo>
                    <a:pt x="6711954" y="385521"/>
                  </a:lnTo>
                  <a:lnTo>
                    <a:pt x="6212736" y="385521"/>
                  </a:lnTo>
                  <a:lnTo>
                    <a:pt x="6212736" y="609497"/>
                  </a:lnTo>
                  <a:lnTo>
                    <a:pt x="6778258" y="609497"/>
                  </a:lnTo>
                  <a:lnTo>
                    <a:pt x="6778258" y="690612"/>
                  </a:lnTo>
                  <a:close/>
                </a:path>
              </a:pathLst>
            </a:custGeom>
            <a:ln w="34999">
              <a:solidFill>
                <a:srgbClr val="ECEC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043782" y="1997549"/>
            <a:ext cx="9448165" cy="2969895"/>
            <a:chOff x="1043782" y="1997549"/>
            <a:chExt cx="9448165" cy="2969895"/>
          </a:xfrm>
        </p:grpSpPr>
        <p:sp>
          <p:nvSpPr>
            <p:cNvPr id="7" name="object 7"/>
            <p:cNvSpPr/>
            <p:nvPr/>
          </p:nvSpPr>
          <p:spPr>
            <a:xfrm>
              <a:off x="1061282" y="2015049"/>
              <a:ext cx="8485505" cy="1817370"/>
            </a:xfrm>
            <a:custGeom>
              <a:avLst/>
              <a:gdLst/>
              <a:ahLst/>
              <a:cxnLst/>
              <a:rect l="l" t="t" r="r" b="b"/>
              <a:pathLst>
                <a:path w="8485505" h="1817370">
                  <a:moveTo>
                    <a:pt x="338812" y="90456"/>
                  </a:moveTo>
                  <a:lnTo>
                    <a:pt x="0" y="90456"/>
                  </a:lnTo>
                  <a:lnTo>
                    <a:pt x="0" y="9341"/>
                  </a:lnTo>
                  <a:lnTo>
                    <a:pt x="771043" y="9341"/>
                  </a:lnTo>
                  <a:lnTo>
                    <a:pt x="771043" y="90456"/>
                  </a:lnTo>
                  <a:lnTo>
                    <a:pt x="432230" y="90456"/>
                  </a:lnTo>
                  <a:lnTo>
                    <a:pt x="432230" y="690612"/>
                  </a:lnTo>
                  <a:lnTo>
                    <a:pt x="338812" y="690612"/>
                  </a:lnTo>
                  <a:lnTo>
                    <a:pt x="338812" y="90456"/>
                  </a:lnTo>
                  <a:close/>
                </a:path>
                <a:path w="8485505" h="1817370">
                  <a:moveTo>
                    <a:pt x="1584675" y="529978"/>
                  </a:moveTo>
                  <a:lnTo>
                    <a:pt x="1584675" y="605624"/>
                  </a:lnTo>
                  <a:lnTo>
                    <a:pt x="1585144" y="619110"/>
                  </a:lnTo>
                  <a:lnTo>
                    <a:pt x="1596822" y="662928"/>
                  </a:lnTo>
                  <a:lnTo>
                    <a:pt x="1621130" y="690612"/>
                  </a:lnTo>
                  <a:lnTo>
                    <a:pt x="1518598" y="690612"/>
                  </a:lnTo>
                  <a:lnTo>
                    <a:pt x="1494674" y="653700"/>
                  </a:lnTo>
                  <a:lnTo>
                    <a:pt x="1487611" y="605624"/>
                  </a:lnTo>
                  <a:lnTo>
                    <a:pt x="1487611" y="534763"/>
                  </a:lnTo>
                  <a:lnTo>
                    <a:pt x="1486941" y="508005"/>
                  </a:lnTo>
                  <a:lnTo>
                    <a:pt x="1481587" y="464827"/>
                  </a:lnTo>
                  <a:lnTo>
                    <a:pt x="1461066" y="423800"/>
                  </a:lnTo>
                  <a:lnTo>
                    <a:pt x="1417461" y="404276"/>
                  </a:lnTo>
                  <a:lnTo>
                    <a:pt x="1370980" y="399149"/>
                  </a:lnTo>
                  <a:lnTo>
                    <a:pt x="1342015" y="398509"/>
                  </a:lnTo>
                  <a:lnTo>
                    <a:pt x="977227" y="398509"/>
                  </a:lnTo>
                  <a:lnTo>
                    <a:pt x="977227" y="690612"/>
                  </a:lnTo>
                  <a:lnTo>
                    <a:pt x="884720" y="690612"/>
                  </a:lnTo>
                  <a:lnTo>
                    <a:pt x="884720" y="9341"/>
                  </a:lnTo>
                  <a:lnTo>
                    <a:pt x="1335635" y="9341"/>
                  </a:lnTo>
                  <a:lnTo>
                    <a:pt x="1381091" y="10922"/>
                  </a:lnTo>
                  <a:lnTo>
                    <a:pt x="1422218" y="15664"/>
                  </a:lnTo>
                  <a:lnTo>
                    <a:pt x="1491484" y="34633"/>
                  </a:lnTo>
                  <a:lnTo>
                    <a:pt x="1544174" y="63854"/>
                  </a:lnTo>
                  <a:lnTo>
                    <a:pt x="1581029" y="101393"/>
                  </a:lnTo>
                  <a:lnTo>
                    <a:pt x="1602732" y="144627"/>
                  </a:lnTo>
                  <a:lnTo>
                    <a:pt x="1609966" y="191393"/>
                  </a:lnTo>
                  <a:lnTo>
                    <a:pt x="1608385" y="215987"/>
                  </a:lnTo>
                  <a:lnTo>
                    <a:pt x="1595739" y="258936"/>
                  </a:lnTo>
                  <a:lnTo>
                    <a:pt x="1571374" y="293541"/>
                  </a:lnTo>
                  <a:lnTo>
                    <a:pt x="1540158" y="320314"/>
                  </a:lnTo>
                  <a:lnTo>
                    <a:pt x="1503617" y="339624"/>
                  </a:lnTo>
                  <a:lnTo>
                    <a:pt x="1466705" y="352497"/>
                  </a:lnTo>
                  <a:lnTo>
                    <a:pt x="1448420" y="356584"/>
                  </a:lnTo>
                  <a:lnTo>
                    <a:pt x="1448420" y="358407"/>
                  </a:lnTo>
                  <a:lnTo>
                    <a:pt x="1488978" y="366952"/>
                  </a:lnTo>
                  <a:lnTo>
                    <a:pt x="1536940" y="391616"/>
                  </a:lnTo>
                  <a:lnTo>
                    <a:pt x="1568725" y="434509"/>
                  </a:lnTo>
                  <a:lnTo>
                    <a:pt x="1580687" y="475807"/>
                  </a:lnTo>
                  <a:lnTo>
                    <a:pt x="1583678" y="501283"/>
                  </a:lnTo>
                  <a:lnTo>
                    <a:pt x="1584675" y="529978"/>
                  </a:lnTo>
                  <a:close/>
                </a:path>
                <a:path w="8485505" h="1817370">
                  <a:moveTo>
                    <a:pt x="977227" y="317394"/>
                  </a:moveTo>
                  <a:lnTo>
                    <a:pt x="1323331" y="317394"/>
                  </a:lnTo>
                  <a:lnTo>
                    <a:pt x="1357451" y="316497"/>
                  </a:lnTo>
                  <a:lnTo>
                    <a:pt x="1414414" y="309320"/>
                  </a:lnTo>
                  <a:lnTo>
                    <a:pt x="1456737" y="295051"/>
                  </a:lnTo>
                  <a:lnTo>
                    <a:pt x="1497408" y="262710"/>
                  </a:lnTo>
                  <a:lnTo>
                    <a:pt x="1514497" y="220245"/>
                  </a:lnTo>
                  <a:lnTo>
                    <a:pt x="1515636" y="204381"/>
                  </a:lnTo>
                  <a:lnTo>
                    <a:pt x="1514525" y="188118"/>
                  </a:lnTo>
                  <a:lnTo>
                    <a:pt x="1497864" y="145140"/>
                  </a:lnTo>
                  <a:lnTo>
                    <a:pt x="1458218" y="112928"/>
                  </a:lnTo>
                  <a:lnTo>
                    <a:pt x="1416764" y="98658"/>
                  </a:lnTo>
                  <a:lnTo>
                    <a:pt x="1361282" y="91367"/>
                  </a:lnTo>
                  <a:lnTo>
                    <a:pt x="1328116" y="90456"/>
                  </a:lnTo>
                  <a:lnTo>
                    <a:pt x="977227" y="90456"/>
                  </a:lnTo>
                  <a:lnTo>
                    <a:pt x="977227" y="317394"/>
                  </a:lnTo>
                  <a:close/>
                </a:path>
                <a:path w="8485505" h="1817370">
                  <a:moveTo>
                    <a:pt x="2137271" y="9341"/>
                  </a:moveTo>
                  <a:lnTo>
                    <a:pt x="2513223" y="690612"/>
                  </a:lnTo>
                  <a:lnTo>
                    <a:pt x="2410691" y="690612"/>
                  </a:lnTo>
                  <a:lnTo>
                    <a:pt x="2311804" y="506737"/>
                  </a:lnTo>
                  <a:lnTo>
                    <a:pt x="1882535" y="506737"/>
                  </a:lnTo>
                  <a:lnTo>
                    <a:pt x="1784560" y="690612"/>
                  </a:lnTo>
                  <a:lnTo>
                    <a:pt x="1681800" y="690612"/>
                  </a:lnTo>
                  <a:lnTo>
                    <a:pt x="2055018" y="9341"/>
                  </a:lnTo>
                  <a:lnTo>
                    <a:pt x="2137271" y="9341"/>
                  </a:lnTo>
                  <a:close/>
                </a:path>
                <a:path w="8485505" h="1817370">
                  <a:moveTo>
                    <a:pt x="2268741" y="426534"/>
                  </a:moveTo>
                  <a:lnTo>
                    <a:pt x="2096259" y="103671"/>
                  </a:lnTo>
                  <a:lnTo>
                    <a:pt x="1924460" y="426534"/>
                  </a:lnTo>
                  <a:lnTo>
                    <a:pt x="2268741" y="426534"/>
                  </a:lnTo>
                  <a:close/>
                </a:path>
                <a:path w="8485505" h="1817370">
                  <a:moveTo>
                    <a:pt x="3286170" y="558915"/>
                  </a:moveTo>
                  <a:lnTo>
                    <a:pt x="3286170" y="9341"/>
                  </a:lnTo>
                  <a:lnTo>
                    <a:pt x="3375715" y="9341"/>
                  </a:lnTo>
                  <a:lnTo>
                    <a:pt x="3375715" y="690612"/>
                  </a:lnTo>
                  <a:lnTo>
                    <a:pt x="3295284" y="690612"/>
                  </a:lnTo>
                  <a:lnTo>
                    <a:pt x="2693533" y="117570"/>
                  </a:lnTo>
                  <a:lnTo>
                    <a:pt x="2693533" y="690612"/>
                  </a:lnTo>
                  <a:lnTo>
                    <a:pt x="2603760" y="690612"/>
                  </a:lnTo>
                  <a:lnTo>
                    <a:pt x="2603760" y="9341"/>
                  </a:lnTo>
                  <a:lnTo>
                    <a:pt x="2707431" y="9341"/>
                  </a:lnTo>
                  <a:lnTo>
                    <a:pt x="3286170" y="558915"/>
                  </a:lnTo>
                  <a:close/>
                </a:path>
                <a:path w="8485505" h="1817370">
                  <a:moveTo>
                    <a:pt x="3498749" y="444306"/>
                  </a:moveTo>
                  <a:lnTo>
                    <a:pt x="3594902" y="444306"/>
                  </a:lnTo>
                  <a:lnTo>
                    <a:pt x="3599715" y="468814"/>
                  </a:lnTo>
                  <a:lnTo>
                    <a:pt x="3607548" y="491984"/>
                  </a:lnTo>
                  <a:lnTo>
                    <a:pt x="3632269" y="534307"/>
                  </a:lnTo>
                  <a:lnTo>
                    <a:pt x="3672371" y="569681"/>
                  </a:lnTo>
                  <a:lnTo>
                    <a:pt x="3731156" y="596510"/>
                  </a:lnTo>
                  <a:lnTo>
                    <a:pt x="3768310" y="606279"/>
                  </a:lnTo>
                  <a:lnTo>
                    <a:pt x="3811644" y="613257"/>
                  </a:lnTo>
                  <a:lnTo>
                    <a:pt x="3861159" y="617444"/>
                  </a:lnTo>
                  <a:lnTo>
                    <a:pt x="3916853" y="618839"/>
                  </a:lnTo>
                  <a:lnTo>
                    <a:pt x="3957909" y="618227"/>
                  </a:lnTo>
                  <a:lnTo>
                    <a:pt x="4028657" y="613328"/>
                  </a:lnTo>
                  <a:lnTo>
                    <a:pt x="4084622" y="603759"/>
                  </a:lnTo>
                  <a:lnTo>
                    <a:pt x="4128028" y="590885"/>
                  </a:lnTo>
                  <a:lnTo>
                    <a:pt x="4171818" y="566662"/>
                  </a:lnTo>
                  <a:lnTo>
                    <a:pt x="4199273" y="530035"/>
                  </a:lnTo>
                  <a:lnTo>
                    <a:pt x="4202577" y="511522"/>
                  </a:lnTo>
                  <a:lnTo>
                    <a:pt x="4201936" y="500927"/>
                  </a:lnTo>
                  <a:lnTo>
                    <a:pt x="4185958" y="462976"/>
                  </a:lnTo>
                  <a:lnTo>
                    <a:pt x="4151995" y="438838"/>
                  </a:lnTo>
                  <a:lnTo>
                    <a:pt x="4115140" y="424654"/>
                  </a:lnTo>
                  <a:lnTo>
                    <a:pt x="4064272" y="412180"/>
                  </a:lnTo>
                  <a:lnTo>
                    <a:pt x="3997228" y="400958"/>
                  </a:lnTo>
                  <a:lnTo>
                    <a:pt x="3956656" y="395817"/>
                  </a:lnTo>
                  <a:lnTo>
                    <a:pt x="3911385" y="390990"/>
                  </a:lnTo>
                  <a:lnTo>
                    <a:pt x="3854295" y="384966"/>
                  </a:lnTo>
                  <a:lnTo>
                    <a:pt x="3802644" y="378059"/>
                  </a:lnTo>
                  <a:lnTo>
                    <a:pt x="3756433" y="370270"/>
                  </a:lnTo>
                  <a:lnTo>
                    <a:pt x="3715662" y="361597"/>
                  </a:lnTo>
                  <a:lnTo>
                    <a:pt x="3648333" y="341774"/>
                  </a:lnTo>
                  <a:lnTo>
                    <a:pt x="3598092" y="318761"/>
                  </a:lnTo>
                  <a:lnTo>
                    <a:pt x="3563003" y="292445"/>
                  </a:lnTo>
                  <a:lnTo>
                    <a:pt x="3533796" y="247430"/>
                  </a:lnTo>
                  <a:lnTo>
                    <a:pt x="3524952" y="195950"/>
                  </a:lnTo>
                  <a:lnTo>
                    <a:pt x="3526177" y="177822"/>
                  </a:lnTo>
                  <a:lnTo>
                    <a:pt x="3544547" y="124633"/>
                  </a:lnTo>
                  <a:lnTo>
                    <a:pt x="3570066" y="91310"/>
                  </a:lnTo>
                  <a:lnTo>
                    <a:pt x="3607434" y="61519"/>
                  </a:lnTo>
                  <a:lnTo>
                    <a:pt x="3657447" y="36342"/>
                  </a:lnTo>
                  <a:lnTo>
                    <a:pt x="3720447" y="16860"/>
                  </a:lnTo>
                  <a:lnTo>
                    <a:pt x="3797802" y="4215"/>
                  </a:lnTo>
                  <a:lnTo>
                    <a:pt x="3842375" y="1053"/>
                  </a:lnTo>
                  <a:lnTo>
                    <a:pt x="3890879" y="0"/>
                  </a:lnTo>
                  <a:lnTo>
                    <a:pt x="3954207" y="2050"/>
                  </a:lnTo>
                  <a:lnTo>
                    <a:pt x="4010899" y="8202"/>
                  </a:lnTo>
                  <a:lnTo>
                    <a:pt x="4060954" y="18455"/>
                  </a:lnTo>
                  <a:lnTo>
                    <a:pt x="4104374" y="32810"/>
                  </a:lnTo>
                  <a:lnTo>
                    <a:pt x="4142012" y="50653"/>
                  </a:lnTo>
                  <a:lnTo>
                    <a:pt x="4174495" y="71601"/>
                  </a:lnTo>
                  <a:lnTo>
                    <a:pt x="4223995" y="122811"/>
                  </a:lnTo>
                  <a:lnTo>
                    <a:pt x="4255723" y="184159"/>
                  </a:lnTo>
                  <a:lnTo>
                    <a:pt x="4272527" y="253824"/>
                  </a:lnTo>
                  <a:lnTo>
                    <a:pt x="4177286" y="253824"/>
                  </a:lnTo>
                  <a:lnTo>
                    <a:pt x="4171875" y="228177"/>
                  </a:lnTo>
                  <a:lnTo>
                    <a:pt x="4164071" y="204324"/>
                  </a:lnTo>
                  <a:lnTo>
                    <a:pt x="4141286" y="162001"/>
                  </a:lnTo>
                  <a:lnTo>
                    <a:pt x="4105798" y="127709"/>
                  </a:lnTo>
                  <a:lnTo>
                    <a:pt x="4054019" y="102304"/>
                  </a:lnTo>
                  <a:lnTo>
                    <a:pt x="3983386" y="86412"/>
                  </a:lnTo>
                  <a:lnTo>
                    <a:pt x="3939866" y="82438"/>
                  </a:lnTo>
                  <a:lnTo>
                    <a:pt x="3890879" y="81114"/>
                  </a:lnTo>
                  <a:lnTo>
                    <a:pt x="3840624" y="82139"/>
                  </a:lnTo>
                  <a:lnTo>
                    <a:pt x="3796264" y="85215"/>
                  </a:lnTo>
                  <a:lnTo>
                    <a:pt x="3757800" y="90342"/>
                  </a:lnTo>
                  <a:lnTo>
                    <a:pt x="3697847" y="106277"/>
                  </a:lnTo>
                  <a:lnTo>
                    <a:pt x="3656493" y="127125"/>
                  </a:lnTo>
                  <a:lnTo>
                    <a:pt x="3625092" y="164279"/>
                  </a:lnTo>
                  <a:lnTo>
                    <a:pt x="3619282" y="189343"/>
                  </a:lnTo>
                  <a:lnTo>
                    <a:pt x="3619923" y="200379"/>
                  </a:lnTo>
                  <a:lnTo>
                    <a:pt x="3635915" y="239697"/>
                  </a:lnTo>
                  <a:lnTo>
                    <a:pt x="3670092" y="264305"/>
                  </a:lnTo>
                  <a:lnTo>
                    <a:pt x="3707289" y="278318"/>
                  </a:lnTo>
                  <a:lnTo>
                    <a:pt x="3758270" y="290736"/>
                  </a:lnTo>
                  <a:lnTo>
                    <a:pt x="3825486" y="301559"/>
                  </a:lnTo>
                  <a:lnTo>
                    <a:pt x="3866100" y="306372"/>
                  </a:lnTo>
                  <a:lnTo>
                    <a:pt x="3911385" y="310786"/>
                  </a:lnTo>
                  <a:lnTo>
                    <a:pt x="3967906" y="316810"/>
                  </a:lnTo>
                  <a:lnTo>
                    <a:pt x="4018987" y="323717"/>
                  </a:lnTo>
                  <a:lnTo>
                    <a:pt x="4064628" y="331507"/>
                  </a:lnTo>
                  <a:lnTo>
                    <a:pt x="4104830" y="340179"/>
                  </a:lnTo>
                  <a:lnTo>
                    <a:pt x="4171703" y="359945"/>
                  </a:lnTo>
                  <a:lnTo>
                    <a:pt x="4221944" y="382787"/>
                  </a:lnTo>
                  <a:lnTo>
                    <a:pt x="4257603" y="408705"/>
                  </a:lnTo>
                  <a:lnTo>
                    <a:pt x="4287451" y="454204"/>
                  </a:lnTo>
                  <a:lnTo>
                    <a:pt x="4296679" y="507649"/>
                  </a:lnTo>
                  <a:lnTo>
                    <a:pt x="4295454" y="525734"/>
                  </a:lnTo>
                  <a:lnTo>
                    <a:pt x="4277084" y="578282"/>
                  </a:lnTo>
                  <a:lnTo>
                    <a:pt x="4251280" y="610637"/>
                  </a:lnTo>
                  <a:lnTo>
                    <a:pt x="4213058" y="639802"/>
                  </a:lnTo>
                  <a:lnTo>
                    <a:pt x="4161678" y="664580"/>
                  </a:lnTo>
                  <a:lnTo>
                    <a:pt x="4095943" y="683777"/>
                  </a:lnTo>
                  <a:lnTo>
                    <a:pt x="4057494" y="690854"/>
                  </a:lnTo>
                  <a:lnTo>
                    <a:pt x="4014829" y="695909"/>
                  </a:lnTo>
                  <a:lnTo>
                    <a:pt x="3967949" y="698943"/>
                  </a:lnTo>
                  <a:lnTo>
                    <a:pt x="3916853" y="699954"/>
                  </a:lnTo>
                  <a:lnTo>
                    <a:pt x="3863038" y="698758"/>
                  </a:lnTo>
                  <a:lnTo>
                    <a:pt x="3813467" y="695169"/>
                  </a:lnTo>
                  <a:lnTo>
                    <a:pt x="3768139" y="689188"/>
                  </a:lnTo>
                  <a:lnTo>
                    <a:pt x="3727055" y="680814"/>
                  </a:lnTo>
                  <a:lnTo>
                    <a:pt x="3689930" y="670262"/>
                  </a:lnTo>
                  <a:lnTo>
                    <a:pt x="3626701" y="643262"/>
                  </a:lnTo>
                  <a:lnTo>
                    <a:pt x="3577842" y="608543"/>
                  </a:lnTo>
                  <a:lnTo>
                    <a:pt x="3541386" y="567644"/>
                  </a:lnTo>
                  <a:lnTo>
                    <a:pt x="3516821" y="521206"/>
                  </a:lnTo>
                  <a:lnTo>
                    <a:pt x="3502352" y="470851"/>
                  </a:lnTo>
                  <a:lnTo>
                    <a:pt x="3498749" y="444306"/>
                  </a:lnTo>
                  <a:close/>
                </a:path>
                <a:path w="8485505" h="1817370">
                  <a:moveTo>
                    <a:pt x="5006951" y="690612"/>
                  </a:moveTo>
                  <a:lnTo>
                    <a:pt x="4426390" y="690612"/>
                  </a:lnTo>
                  <a:lnTo>
                    <a:pt x="4426390" y="9341"/>
                  </a:lnTo>
                  <a:lnTo>
                    <a:pt x="4518897" y="9341"/>
                  </a:lnTo>
                  <a:lnTo>
                    <a:pt x="4518897" y="608586"/>
                  </a:lnTo>
                  <a:lnTo>
                    <a:pt x="5006951" y="608586"/>
                  </a:lnTo>
                  <a:lnTo>
                    <a:pt x="5006951" y="690612"/>
                  </a:lnTo>
                  <a:close/>
                </a:path>
                <a:path w="8485505" h="1817370">
                  <a:moveTo>
                    <a:pt x="5499758" y="9341"/>
                  </a:moveTo>
                  <a:lnTo>
                    <a:pt x="5875710" y="690612"/>
                  </a:lnTo>
                  <a:lnTo>
                    <a:pt x="5773178" y="690612"/>
                  </a:lnTo>
                  <a:lnTo>
                    <a:pt x="5674291" y="506737"/>
                  </a:lnTo>
                  <a:lnTo>
                    <a:pt x="5245022" y="506737"/>
                  </a:lnTo>
                  <a:lnTo>
                    <a:pt x="5147047" y="690612"/>
                  </a:lnTo>
                  <a:lnTo>
                    <a:pt x="5044286" y="690612"/>
                  </a:lnTo>
                  <a:lnTo>
                    <a:pt x="5417505" y="9341"/>
                  </a:lnTo>
                  <a:lnTo>
                    <a:pt x="5499758" y="9341"/>
                  </a:lnTo>
                  <a:close/>
                </a:path>
                <a:path w="8485505" h="1817370">
                  <a:moveTo>
                    <a:pt x="5631227" y="426534"/>
                  </a:moveTo>
                  <a:lnTo>
                    <a:pt x="5458745" y="103671"/>
                  </a:lnTo>
                  <a:lnTo>
                    <a:pt x="5286947" y="426534"/>
                  </a:lnTo>
                  <a:lnTo>
                    <a:pt x="5631227" y="426534"/>
                  </a:lnTo>
                  <a:close/>
                </a:path>
                <a:path w="8485505" h="1817370">
                  <a:moveTo>
                    <a:pt x="6256527" y="90456"/>
                  </a:moveTo>
                  <a:lnTo>
                    <a:pt x="5917715" y="90456"/>
                  </a:lnTo>
                  <a:lnTo>
                    <a:pt x="5917715" y="9341"/>
                  </a:lnTo>
                  <a:lnTo>
                    <a:pt x="6688758" y="9341"/>
                  </a:lnTo>
                  <a:lnTo>
                    <a:pt x="6688758" y="90456"/>
                  </a:lnTo>
                  <a:lnTo>
                    <a:pt x="6349946" y="90456"/>
                  </a:lnTo>
                  <a:lnTo>
                    <a:pt x="6349946" y="690612"/>
                  </a:lnTo>
                  <a:lnTo>
                    <a:pt x="6256527" y="690612"/>
                  </a:lnTo>
                  <a:lnTo>
                    <a:pt x="6256527" y="90456"/>
                  </a:lnTo>
                  <a:close/>
                </a:path>
                <a:path w="8485505" h="1817370">
                  <a:moveTo>
                    <a:pt x="7193653" y="699954"/>
                  </a:moveTo>
                  <a:lnTo>
                    <a:pt x="7139416" y="698204"/>
                  </a:lnTo>
                  <a:lnTo>
                    <a:pt x="7088806" y="692954"/>
                  </a:lnTo>
                  <a:lnTo>
                    <a:pt x="7041823" y="684205"/>
                  </a:lnTo>
                  <a:lnTo>
                    <a:pt x="6998468" y="671956"/>
                  </a:lnTo>
                  <a:lnTo>
                    <a:pt x="6958740" y="656207"/>
                  </a:lnTo>
                  <a:lnTo>
                    <a:pt x="6914395" y="632183"/>
                  </a:lnTo>
                  <a:lnTo>
                    <a:pt x="6875917" y="604086"/>
                  </a:lnTo>
                  <a:lnTo>
                    <a:pt x="6843306" y="571917"/>
                  </a:lnTo>
                  <a:lnTo>
                    <a:pt x="6816562" y="535674"/>
                  </a:lnTo>
                  <a:lnTo>
                    <a:pt x="6795728" y="496057"/>
                  </a:lnTo>
                  <a:lnTo>
                    <a:pt x="6780847" y="453762"/>
                  </a:lnTo>
                  <a:lnTo>
                    <a:pt x="6771918" y="408790"/>
                  </a:lnTo>
                  <a:lnTo>
                    <a:pt x="6768941" y="361141"/>
                  </a:lnTo>
                  <a:lnTo>
                    <a:pt x="6768941" y="338812"/>
                  </a:lnTo>
                  <a:lnTo>
                    <a:pt x="6771918" y="291163"/>
                  </a:lnTo>
                  <a:lnTo>
                    <a:pt x="6780847" y="246191"/>
                  </a:lnTo>
                  <a:lnTo>
                    <a:pt x="6795728" y="203896"/>
                  </a:lnTo>
                  <a:lnTo>
                    <a:pt x="6816562" y="164279"/>
                  </a:lnTo>
                  <a:lnTo>
                    <a:pt x="6843306" y="128051"/>
                  </a:lnTo>
                  <a:lnTo>
                    <a:pt x="6875917" y="95924"/>
                  </a:lnTo>
                  <a:lnTo>
                    <a:pt x="6914395" y="67899"/>
                  </a:lnTo>
                  <a:lnTo>
                    <a:pt x="6958740" y="43974"/>
                  </a:lnTo>
                  <a:lnTo>
                    <a:pt x="6998468" y="28143"/>
                  </a:lnTo>
                  <a:lnTo>
                    <a:pt x="7041823" y="15830"/>
                  </a:lnTo>
                  <a:lnTo>
                    <a:pt x="7088806" y="7035"/>
                  </a:lnTo>
                  <a:lnTo>
                    <a:pt x="7139416" y="1758"/>
                  </a:lnTo>
                  <a:lnTo>
                    <a:pt x="7193653" y="0"/>
                  </a:lnTo>
                  <a:lnTo>
                    <a:pt x="7248464" y="1758"/>
                  </a:lnTo>
                  <a:lnTo>
                    <a:pt x="7299521" y="7035"/>
                  </a:lnTo>
                  <a:lnTo>
                    <a:pt x="7346823" y="15830"/>
                  </a:lnTo>
                  <a:lnTo>
                    <a:pt x="7390369" y="28143"/>
                  </a:lnTo>
                  <a:lnTo>
                    <a:pt x="7430162" y="43974"/>
                  </a:lnTo>
                  <a:lnTo>
                    <a:pt x="7474592" y="67899"/>
                  </a:lnTo>
                  <a:lnTo>
                    <a:pt x="7513099" y="95924"/>
                  </a:lnTo>
                  <a:lnTo>
                    <a:pt x="7545681" y="128051"/>
                  </a:lnTo>
                  <a:lnTo>
                    <a:pt x="7572339" y="164279"/>
                  </a:lnTo>
                  <a:lnTo>
                    <a:pt x="7593173" y="203896"/>
                  </a:lnTo>
                  <a:lnTo>
                    <a:pt x="7608055" y="246191"/>
                  </a:lnTo>
                  <a:lnTo>
                    <a:pt x="7616984" y="291163"/>
                  </a:lnTo>
                  <a:lnTo>
                    <a:pt x="7619960" y="338812"/>
                  </a:lnTo>
                  <a:lnTo>
                    <a:pt x="7619960" y="361141"/>
                  </a:lnTo>
                  <a:lnTo>
                    <a:pt x="7616984" y="408790"/>
                  </a:lnTo>
                  <a:lnTo>
                    <a:pt x="7608055" y="453762"/>
                  </a:lnTo>
                  <a:lnTo>
                    <a:pt x="7593173" y="496057"/>
                  </a:lnTo>
                  <a:lnTo>
                    <a:pt x="7572339" y="535674"/>
                  </a:lnTo>
                  <a:lnTo>
                    <a:pt x="7545681" y="571917"/>
                  </a:lnTo>
                  <a:lnTo>
                    <a:pt x="7513099" y="604086"/>
                  </a:lnTo>
                  <a:lnTo>
                    <a:pt x="7474592" y="632183"/>
                  </a:lnTo>
                  <a:lnTo>
                    <a:pt x="7430162" y="656207"/>
                  </a:lnTo>
                  <a:lnTo>
                    <a:pt x="7390369" y="671956"/>
                  </a:lnTo>
                  <a:lnTo>
                    <a:pt x="7346823" y="684205"/>
                  </a:lnTo>
                  <a:lnTo>
                    <a:pt x="7299521" y="692954"/>
                  </a:lnTo>
                  <a:lnTo>
                    <a:pt x="7248464" y="698204"/>
                  </a:lnTo>
                  <a:lnTo>
                    <a:pt x="7193653" y="699954"/>
                  </a:lnTo>
                  <a:close/>
                </a:path>
                <a:path w="8485505" h="1817370">
                  <a:moveTo>
                    <a:pt x="7194565" y="618839"/>
                  </a:moveTo>
                  <a:lnTo>
                    <a:pt x="7248480" y="616774"/>
                  </a:lnTo>
                  <a:lnTo>
                    <a:pt x="7297439" y="610580"/>
                  </a:lnTo>
                  <a:lnTo>
                    <a:pt x="7341442" y="600255"/>
                  </a:lnTo>
                  <a:lnTo>
                    <a:pt x="7380490" y="585801"/>
                  </a:lnTo>
                  <a:lnTo>
                    <a:pt x="7414838" y="567602"/>
                  </a:lnTo>
                  <a:lnTo>
                    <a:pt x="7469522" y="521804"/>
                  </a:lnTo>
                  <a:lnTo>
                    <a:pt x="7505608" y="463959"/>
                  </a:lnTo>
                  <a:lnTo>
                    <a:pt x="7523608" y="396971"/>
                  </a:lnTo>
                  <a:lnTo>
                    <a:pt x="7525858" y="360230"/>
                  </a:lnTo>
                  <a:lnTo>
                    <a:pt x="7525858" y="339723"/>
                  </a:lnTo>
                  <a:lnTo>
                    <a:pt x="7516858" y="267837"/>
                  </a:lnTo>
                  <a:lnTo>
                    <a:pt x="7489857" y="205292"/>
                  </a:lnTo>
                  <a:lnTo>
                    <a:pt x="7444516" y="153627"/>
                  </a:lnTo>
                  <a:lnTo>
                    <a:pt x="7380490" y="114380"/>
                  </a:lnTo>
                  <a:lnTo>
                    <a:pt x="7341442" y="99826"/>
                  </a:lnTo>
                  <a:lnTo>
                    <a:pt x="7297439" y="89431"/>
                  </a:lnTo>
                  <a:lnTo>
                    <a:pt x="7248480" y="83193"/>
                  </a:lnTo>
                  <a:lnTo>
                    <a:pt x="7194565" y="81114"/>
                  </a:lnTo>
                  <a:lnTo>
                    <a:pt x="7140906" y="83193"/>
                  </a:lnTo>
                  <a:lnTo>
                    <a:pt x="7092033" y="89431"/>
                  </a:lnTo>
                  <a:lnTo>
                    <a:pt x="7047944" y="99826"/>
                  </a:lnTo>
                  <a:lnTo>
                    <a:pt x="7008640" y="114380"/>
                  </a:lnTo>
                  <a:lnTo>
                    <a:pt x="6974191" y="132451"/>
                  </a:lnTo>
                  <a:lnTo>
                    <a:pt x="6919394" y="177907"/>
                  </a:lnTo>
                  <a:lnTo>
                    <a:pt x="6883393" y="235397"/>
                  </a:lnTo>
                  <a:lnTo>
                    <a:pt x="6865507" y="302612"/>
                  </a:lnTo>
                  <a:lnTo>
                    <a:pt x="6863271" y="339723"/>
                  </a:lnTo>
                  <a:lnTo>
                    <a:pt x="6863271" y="360230"/>
                  </a:lnTo>
                  <a:lnTo>
                    <a:pt x="6872214" y="431547"/>
                  </a:lnTo>
                  <a:lnTo>
                    <a:pt x="6899044" y="494206"/>
                  </a:lnTo>
                  <a:lnTo>
                    <a:pt x="6944443" y="546269"/>
                  </a:lnTo>
                  <a:lnTo>
                    <a:pt x="7008640" y="585801"/>
                  </a:lnTo>
                  <a:lnTo>
                    <a:pt x="7047944" y="600255"/>
                  </a:lnTo>
                  <a:lnTo>
                    <a:pt x="7092033" y="610580"/>
                  </a:lnTo>
                  <a:lnTo>
                    <a:pt x="7140906" y="616774"/>
                  </a:lnTo>
                  <a:lnTo>
                    <a:pt x="7194565" y="618839"/>
                  </a:lnTo>
                  <a:close/>
                </a:path>
                <a:path w="8485505" h="1817370">
                  <a:moveTo>
                    <a:pt x="8448701" y="529978"/>
                  </a:moveTo>
                  <a:lnTo>
                    <a:pt x="8448701" y="605624"/>
                  </a:lnTo>
                  <a:lnTo>
                    <a:pt x="8449171" y="619110"/>
                  </a:lnTo>
                  <a:lnTo>
                    <a:pt x="8460849" y="662928"/>
                  </a:lnTo>
                  <a:lnTo>
                    <a:pt x="8485157" y="690612"/>
                  </a:lnTo>
                  <a:lnTo>
                    <a:pt x="8382624" y="690612"/>
                  </a:lnTo>
                  <a:lnTo>
                    <a:pt x="8358701" y="653700"/>
                  </a:lnTo>
                  <a:lnTo>
                    <a:pt x="8351637" y="605624"/>
                  </a:lnTo>
                  <a:lnTo>
                    <a:pt x="8351637" y="534763"/>
                  </a:lnTo>
                  <a:lnTo>
                    <a:pt x="8350968" y="508005"/>
                  </a:lnTo>
                  <a:lnTo>
                    <a:pt x="8345613" y="464827"/>
                  </a:lnTo>
                  <a:lnTo>
                    <a:pt x="8325093" y="423800"/>
                  </a:lnTo>
                  <a:lnTo>
                    <a:pt x="8281488" y="404276"/>
                  </a:lnTo>
                  <a:lnTo>
                    <a:pt x="8235007" y="399149"/>
                  </a:lnTo>
                  <a:lnTo>
                    <a:pt x="8206041" y="398509"/>
                  </a:lnTo>
                  <a:lnTo>
                    <a:pt x="7841254" y="398509"/>
                  </a:lnTo>
                  <a:lnTo>
                    <a:pt x="7841254" y="690612"/>
                  </a:lnTo>
                  <a:lnTo>
                    <a:pt x="7748747" y="690612"/>
                  </a:lnTo>
                  <a:lnTo>
                    <a:pt x="7748747" y="9341"/>
                  </a:lnTo>
                  <a:lnTo>
                    <a:pt x="8199661" y="9341"/>
                  </a:lnTo>
                  <a:lnTo>
                    <a:pt x="8245117" y="10922"/>
                  </a:lnTo>
                  <a:lnTo>
                    <a:pt x="8286244" y="15664"/>
                  </a:lnTo>
                  <a:lnTo>
                    <a:pt x="8355510" y="34633"/>
                  </a:lnTo>
                  <a:lnTo>
                    <a:pt x="8408201" y="63854"/>
                  </a:lnTo>
                  <a:lnTo>
                    <a:pt x="8445056" y="101393"/>
                  </a:lnTo>
                  <a:lnTo>
                    <a:pt x="8466759" y="144627"/>
                  </a:lnTo>
                  <a:lnTo>
                    <a:pt x="8473993" y="191393"/>
                  </a:lnTo>
                  <a:lnTo>
                    <a:pt x="8472412" y="215987"/>
                  </a:lnTo>
                  <a:lnTo>
                    <a:pt x="8459766" y="258936"/>
                  </a:lnTo>
                  <a:lnTo>
                    <a:pt x="8435400" y="293541"/>
                  </a:lnTo>
                  <a:lnTo>
                    <a:pt x="8404185" y="320314"/>
                  </a:lnTo>
                  <a:lnTo>
                    <a:pt x="8367644" y="339624"/>
                  </a:lnTo>
                  <a:lnTo>
                    <a:pt x="8330732" y="352497"/>
                  </a:lnTo>
                  <a:lnTo>
                    <a:pt x="8312447" y="356584"/>
                  </a:lnTo>
                  <a:lnTo>
                    <a:pt x="8312447" y="358407"/>
                  </a:lnTo>
                  <a:lnTo>
                    <a:pt x="8353004" y="366952"/>
                  </a:lnTo>
                  <a:lnTo>
                    <a:pt x="8400967" y="391616"/>
                  </a:lnTo>
                  <a:lnTo>
                    <a:pt x="8432752" y="434509"/>
                  </a:lnTo>
                  <a:lnTo>
                    <a:pt x="8444714" y="475807"/>
                  </a:lnTo>
                  <a:lnTo>
                    <a:pt x="8447704" y="501283"/>
                  </a:lnTo>
                  <a:lnTo>
                    <a:pt x="8448701" y="529978"/>
                  </a:lnTo>
                  <a:close/>
                </a:path>
                <a:path w="8485505" h="1817370">
                  <a:moveTo>
                    <a:pt x="7841254" y="317394"/>
                  </a:moveTo>
                  <a:lnTo>
                    <a:pt x="8187357" y="317394"/>
                  </a:lnTo>
                  <a:lnTo>
                    <a:pt x="8221478" y="316497"/>
                  </a:lnTo>
                  <a:lnTo>
                    <a:pt x="8278440" y="309320"/>
                  </a:lnTo>
                  <a:lnTo>
                    <a:pt x="8320764" y="295051"/>
                  </a:lnTo>
                  <a:lnTo>
                    <a:pt x="8361434" y="262710"/>
                  </a:lnTo>
                  <a:lnTo>
                    <a:pt x="8378523" y="220245"/>
                  </a:lnTo>
                  <a:lnTo>
                    <a:pt x="8379663" y="204381"/>
                  </a:lnTo>
                  <a:lnTo>
                    <a:pt x="8378552" y="188118"/>
                  </a:lnTo>
                  <a:lnTo>
                    <a:pt x="8361890" y="145140"/>
                  </a:lnTo>
                  <a:lnTo>
                    <a:pt x="8322245" y="112928"/>
                  </a:lnTo>
                  <a:lnTo>
                    <a:pt x="8280790" y="98658"/>
                  </a:lnTo>
                  <a:lnTo>
                    <a:pt x="8225309" y="91367"/>
                  </a:lnTo>
                  <a:lnTo>
                    <a:pt x="8192143" y="90456"/>
                  </a:lnTo>
                  <a:lnTo>
                    <a:pt x="7841254" y="90456"/>
                  </a:lnTo>
                  <a:lnTo>
                    <a:pt x="7841254" y="317394"/>
                  </a:lnTo>
                  <a:close/>
                </a:path>
                <a:path w="8485505" h="1817370">
                  <a:moveTo>
                    <a:pt x="338812" y="1207744"/>
                  </a:moveTo>
                  <a:lnTo>
                    <a:pt x="0" y="1207744"/>
                  </a:lnTo>
                  <a:lnTo>
                    <a:pt x="0" y="1126630"/>
                  </a:lnTo>
                  <a:lnTo>
                    <a:pt x="771043" y="1126630"/>
                  </a:lnTo>
                  <a:lnTo>
                    <a:pt x="771043" y="1207744"/>
                  </a:lnTo>
                  <a:lnTo>
                    <a:pt x="432230" y="1207744"/>
                  </a:lnTo>
                  <a:lnTo>
                    <a:pt x="432230" y="1807900"/>
                  </a:lnTo>
                  <a:lnTo>
                    <a:pt x="338812" y="1807900"/>
                  </a:lnTo>
                  <a:lnTo>
                    <a:pt x="338812" y="1207744"/>
                  </a:lnTo>
                  <a:close/>
                </a:path>
                <a:path w="8485505" h="1817370">
                  <a:moveTo>
                    <a:pt x="1275938" y="1817242"/>
                  </a:moveTo>
                  <a:lnTo>
                    <a:pt x="1221701" y="1815492"/>
                  </a:lnTo>
                  <a:lnTo>
                    <a:pt x="1171091" y="1810243"/>
                  </a:lnTo>
                  <a:lnTo>
                    <a:pt x="1124108" y="1801493"/>
                  </a:lnTo>
                  <a:lnTo>
                    <a:pt x="1080753" y="1789244"/>
                  </a:lnTo>
                  <a:lnTo>
                    <a:pt x="1041025" y="1773495"/>
                  </a:lnTo>
                  <a:lnTo>
                    <a:pt x="996680" y="1749471"/>
                  </a:lnTo>
                  <a:lnTo>
                    <a:pt x="958202" y="1721375"/>
                  </a:lnTo>
                  <a:lnTo>
                    <a:pt x="925591" y="1689205"/>
                  </a:lnTo>
                  <a:lnTo>
                    <a:pt x="898847" y="1652963"/>
                  </a:lnTo>
                  <a:lnTo>
                    <a:pt x="878013" y="1613345"/>
                  </a:lnTo>
                  <a:lnTo>
                    <a:pt x="863131" y="1571051"/>
                  </a:lnTo>
                  <a:lnTo>
                    <a:pt x="854203" y="1526079"/>
                  </a:lnTo>
                  <a:lnTo>
                    <a:pt x="851226" y="1478430"/>
                  </a:lnTo>
                  <a:lnTo>
                    <a:pt x="851226" y="1456100"/>
                  </a:lnTo>
                  <a:lnTo>
                    <a:pt x="854203" y="1408451"/>
                  </a:lnTo>
                  <a:lnTo>
                    <a:pt x="863131" y="1363480"/>
                  </a:lnTo>
                  <a:lnTo>
                    <a:pt x="878013" y="1321185"/>
                  </a:lnTo>
                  <a:lnTo>
                    <a:pt x="898847" y="1281567"/>
                  </a:lnTo>
                  <a:lnTo>
                    <a:pt x="925591" y="1245339"/>
                  </a:lnTo>
                  <a:lnTo>
                    <a:pt x="958202" y="1213213"/>
                  </a:lnTo>
                  <a:lnTo>
                    <a:pt x="996680" y="1185187"/>
                  </a:lnTo>
                  <a:lnTo>
                    <a:pt x="1041025" y="1161263"/>
                  </a:lnTo>
                  <a:lnTo>
                    <a:pt x="1080753" y="1145432"/>
                  </a:lnTo>
                  <a:lnTo>
                    <a:pt x="1124108" y="1133119"/>
                  </a:lnTo>
                  <a:lnTo>
                    <a:pt x="1171091" y="1124324"/>
                  </a:lnTo>
                  <a:lnTo>
                    <a:pt x="1221701" y="1119047"/>
                  </a:lnTo>
                  <a:lnTo>
                    <a:pt x="1275938" y="1117288"/>
                  </a:lnTo>
                  <a:lnTo>
                    <a:pt x="1330750" y="1119047"/>
                  </a:lnTo>
                  <a:lnTo>
                    <a:pt x="1381806" y="1124324"/>
                  </a:lnTo>
                  <a:lnTo>
                    <a:pt x="1429108" y="1133119"/>
                  </a:lnTo>
                  <a:lnTo>
                    <a:pt x="1472654" y="1145432"/>
                  </a:lnTo>
                  <a:lnTo>
                    <a:pt x="1512446" y="1161263"/>
                  </a:lnTo>
                  <a:lnTo>
                    <a:pt x="1556877" y="1185187"/>
                  </a:lnTo>
                  <a:lnTo>
                    <a:pt x="1595383" y="1213213"/>
                  </a:lnTo>
                  <a:lnTo>
                    <a:pt x="1627966" y="1245339"/>
                  </a:lnTo>
                  <a:lnTo>
                    <a:pt x="1654624" y="1281567"/>
                  </a:lnTo>
                  <a:lnTo>
                    <a:pt x="1675458" y="1321185"/>
                  </a:lnTo>
                  <a:lnTo>
                    <a:pt x="1690340" y="1363480"/>
                  </a:lnTo>
                  <a:lnTo>
                    <a:pt x="1699269" y="1408451"/>
                  </a:lnTo>
                  <a:lnTo>
                    <a:pt x="1702245" y="1456100"/>
                  </a:lnTo>
                  <a:lnTo>
                    <a:pt x="1702245" y="1478430"/>
                  </a:lnTo>
                  <a:lnTo>
                    <a:pt x="1699269" y="1526079"/>
                  </a:lnTo>
                  <a:lnTo>
                    <a:pt x="1690340" y="1571051"/>
                  </a:lnTo>
                  <a:lnTo>
                    <a:pt x="1675458" y="1613345"/>
                  </a:lnTo>
                  <a:lnTo>
                    <a:pt x="1654624" y="1652963"/>
                  </a:lnTo>
                  <a:lnTo>
                    <a:pt x="1627966" y="1689205"/>
                  </a:lnTo>
                  <a:lnTo>
                    <a:pt x="1595383" y="1721375"/>
                  </a:lnTo>
                  <a:lnTo>
                    <a:pt x="1556877" y="1749471"/>
                  </a:lnTo>
                  <a:lnTo>
                    <a:pt x="1512446" y="1773495"/>
                  </a:lnTo>
                  <a:lnTo>
                    <a:pt x="1472654" y="1789244"/>
                  </a:lnTo>
                  <a:lnTo>
                    <a:pt x="1429108" y="1801493"/>
                  </a:lnTo>
                  <a:lnTo>
                    <a:pt x="1381806" y="1810243"/>
                  </a:lnTo>
                  <a:lnTo>
                    <a:pt x="1330750" y="1815492"/>
                  </a:lnTo>
                  <a:lnTo>
                    <a:pt x="1275938" y="1817242"/>
                  </a:lnTo>
                  <a:close/>
                </a:path>
                <a:path w="8485505" h="1817370">
                  <a:moveTo>
                    <a:pt x="1276850" y="1736128"/>
                  </a:moveTo>
                  <a:lnTo>
                    <a:pt x="1330764" y="1734063"/>
                  </a:lnTo>
                  <a:lnTo>
                    <a:pt x="1379724" y="1727868"/>
                  </a:lnTo>
                  <a:lnTo>
                    <a:pt x="1423727" y="1717544"/>
                  </a:lnTo>
                  <a:lnTo>
                    <a:pt x="1462775" y="1703089"/>
                  </a:lnTo>
                  <a:lnTo>
                    <a:pt x="1497123" y="1684890"/>
                  </a:lnTo>
                  <a:lnTo>
                    <a:pt x="1551807" y="1639092"/>
                  </a:lnTo>
                  <a:lnTo>
                    <a:pt x="1587893" y="1581247"/>
                  </a:lnTo>
                  <a:lnTo>
                    <a:pt x="1605893" y="1514259"/>
                  </a:lnTo>
                  <a:lnTo>
                    <a:pt x="1608143" y="1477518"/>
                  </a:lnTo>
                  <a:lnTo>
                    <a:pt x="1608143" y="1457012"/>
                  </a:lnTo>
                  <a:lnTo>
                    <a:pt x="1599143" y="1385125"/>
                  </a:lnTo>
                  <a:lnTo>
                    <a:pt x="1572143" y="1322581"/>
                  </a:lnTo>
                  <a:lnTo>
                    <a:pt x="1526801" y="1270916"/>
                  </a:lnTo>
                  <a:lnTo>
                    <a:pt x="1462775" y="1231669"/>
                  </a:lnTo>
                  <a:lnTo>
                    <a:pt x="1423727" y="1217115"/>
                  </a:lnTo>
                  <a:lnTo>
                    <a:pt x="1379724" y="1206719"/>
                  </a:lnTo>
                  <a:lnTo>
                    <a:pt x="1330764" y="1200482"/>
                  </a:lnTo>
                  <a:lnTo>
                    <a:pt x="1276850" y="1198402"/>
                  </a:lnTo>
                  <a:lnTo>
                    <a:pt x="1223191" y="1200482"/>
                  </a:lnTo>
                  <a:lnTo>
                    <a:pt x="1174317" y="1206719"/>
                  </a:lnTo>
                  <a:lnTo>
                    <a:pt x="1130228" y="1217115"/>
                  </a:lnTo>
                  <a:lnTo>
                    <a:pt x="1090924" y="1231669"/>
                  </a:lnTo>
                  <a:lnTo>
                    <a:pt x="1056476" y="1249740"/>
                  </a:lnTo>
                  <a:lnTo>
                    <a:pt x="1001678" y="1295196"/>
                  </a:lnTo>
                  <a:lnTo>
                    <a:pt x="965678" y="1352685"/>
                  </a:lnTo>
                  <a:lnTo>
                    <a:pt x="947792" y="1419901"/>
                  </a:lnTo>
                  <a:lnTo>
                    <a:pt x="945556" y="1457012"/>
                  </a:lnTo>
                  <a:lnTo>
                    <a:pt x="945556" y="1477518"/>
                  </a:lnTo>
                  <a:lnTo>
                    <a:pt x="954499" y="1548835"/>
                  </a:lnTo>
                  <a:lnTo>
                    <a:pt x="981329" y="1611494"/>
                  </a:lnTo>
                  <a:lnTo>
                    <a:pt x="1026728" y="1663558"/>
                  </a:lnTo>
                  <a:lnTo>
                    <a:pt x="1090924" y="1703089"/>
                  </a:lnTo>
                  <a:lnTo>
                    <a:pt x="1130228" y="1717544"/>
                  </a:lnTo>
                  <a:lnTo>
                    <a:pt x="1174317" y="1727868"/>
                  </a:lnTo>
                  <a:lnTo>
                    <a:pt x="1223191" y="1734063"/>
                  </a:lnTo>
                  <a:lnTo>
                    <a:pt x="1276850" y="1736128"/>
                  </a:lnTo>
                  <a:close/>
                </a:path>
                <a:path w="8485505" h="1817370">
                  <a:moveTo>
                    <a:pt x="2222250" y="1817242"/>
                  </a:moveTo>
                  <a:lnTo>
                    <a:pt x="2168012" y="1815492"/>
                  </a:lnTo>
                  <a:lnTo>
                    <a:pt x="2117403" y="1810243"/>
                  </a:lnTo>
                  <a:lnTo>
                    <a:pt x="2070420" y="1801493"/>
                  </a:lnTo>
                  <a:lnTo>
                    <a:pt x="2027065" y="1789244"/>
                  </a:lnTo>
                  <a:lnTo>
                    <a:pt x="1987337" y="1773495"/>
                  </a:lnTo>
                  <a:lnTo>
                    <a:pt x="1942992" y="1749471"/>
                  </a:lnTo>
                  <a:lnTo>
                    <a:pt x="1904514" y="1721375"/>
                  </a:lnTo>
                  <a:lnTo>
                    <a:pt x="1871903" y="1689205"/>
                  </a:lnTo>
                  <a:lnTo>
                    <a:pt x="1845159" y="1652963"/>
                  </a:lnTo>
                  <a:lnTo>
                    <a:pt x="1824325" y="1613345"/>
                  </a:lnTo>
                  <a:lnTo>
                    <a:pt x="1809443" y="1571051"/>
                  </a:lnTo>
                  <a:lnTo>
                    <a:pt x="1800514" y="1526079"/>
                  </a:lnTo>
                  <a:lnTo>
                    <a:pt x="1797538" y="1478430"/>
                  </a:lnTo>
                  <a:lnTo>
                    <a:pt x="1797538" y="1456100"/>
                  </a:lnTo>
                  <a:lnTo>
                    <a:pt x="1800514" y="1408451"/>
                  </a:lnTo>
                  <a:lnTo>
                    <a:pt x="1809443" y="1363480"/>
                  </a:lnTo>
                  <a:lnTo>
                    <a:pt x="1824325" y="1321185"/>
                  </a:lnTo>
                  <a:lnTo>
                    <a:pt x="1845159" y="1281567"/>
                  </a:lnTo>
                  <a:lnTo>
                    <a:pt x="1871903" y="1245339"/>
                  </a:lnTo>
                  <a:lnTo>
                    <a:pt x="1904514" y="1213213"/>
                  </a:lnTo>
                  <a:lnTo>
                    <a:pt x="1942992" y="1185187"/>
                  </a:lnTo>
                  <a:lnTo>
                    <a:pt x="1987337" y="1161263"/>
                  </a:lnTo>
                  <a:lnTo>
                    <a:pt x="2027065" y="1145432"/>
                  </a:lnTo>
                  <a:lnTo>
                    <a:pt x="2070420" y="1133119"/>
                  </a:lnTo>
                  <a:lnTo>
                    <a:pt x="2117403" y="1124324"/>
                  </a:lnTo>
                  <a:lnTo>
                    <a:pt x="2168012" y="1119047"/>
                  </a:lnTo>
                  <a:lnTo>
                    <a:pt x="2222250" y="1117288"/>
                  </a:lnTo>
                  <a:lnTo>
                    <a:pt x="2277061" y="1119047"/>
                  </a:lnTo>
                  <a:lnTo>
                    <a:pt x="2328118" y="1124324"/>
                  </a:lnTo>
                  <a:lnTo>
                    <a:pt x="2375420" y="1133119"/>
                  </a:lnTo>
                  <a:lnTo>
                    <a:pt x="2418966" y="1145432"/>
                  </a:lnTo>
                  <a:lnTo>
                    <a:pt x="2458758" y="1161263"/>
                  </a:lnTo>
                  <a:lnTo>
                    <a:pt x="2503189" y="1185187"/>
                  </a:lnTo>
                  <a:lnTo>
                    <a:pt x="2541695" y="1213213"/>
                  </a:lnTo>
                  <a:lnTo>
                    <a:pt x="2574278" y="1245339"/>
                  </a:lnTo>
                  <a:lnTo>
                    <a:pt x="2600936" y="1281567"/>
                  </a:lnTo>
                  <a:lnTo>
                    <a:pt x="2621770" y="1321185"/>
                  </a:lnTo>
                  <a:lnTo>
                    <a:pt x="2636652" y="1363480"/>
                  </a:lnTo>
                  <a:lnTo>
                    <a:pt x="2645581" y="1408451"/>
                  </a:lnTo>
                  <a:lnTo>
                    <a:pt x="2648557" y="1456100"/>
                  </a:lnTo>
                  <a:lnTo>
                    <a:pt x="2648557" y="1478430"/>
                  </a:lnTo>
                  <a:lnTo>
                    <a:pt x="2645581" y="1526079"/>
                  </a:lnTo>
                  <a:lnTo>
                    <a:pt x="2636652" y="1571051"/>
                  </a:lnTo>
                  <a:lnTo>
                    <a:pt x="2621770" y="1613345"/>
                  </a:lnTo>
                  <a:lnTo>
                    <a:pt x="2600936" y="1652963"/>
                  </a:lnTo>
                  <a:lnTo>
                    <a:pt x="2574278" y="1689205"/>
                  </a:lnTo>
                  <a:lnTo>
                    <a:pt x="2541695" y="1721375"/>
                  </a:lnTo>
                  <a:lnTo>
                    <a:pt x="2503189" y="1749471"/>
                  </a:lnTo>
                  <a:lnTo>
                    <a:pt x="2458758" y="1773495"/>
                  </a:lnTo>
                  <a:lnTo>
                    <a:pt x="2418966" y="1789244"/>
                  </a:lnTo>
                  <a:lnTo>
                    <a:pt x="2375420" y="1801493"/>
                  </a:lnTo>
                  <a:lnTo>
                    <a:pt x="2328118" y="1810243"/>
                  </a:lnTo>
                  <a:lnTo>
                    <a:pt x="2277061" y="1815492"/>
                  </a:lnTo>
                  <a:lnTo>
                    <a:pt x="2222250" y="1817242"/>
                  </a:lnTo>
                  <a:close/>
                </a:path>
                <a:path w="8485505" h="1817370">
                  <a:moveTo>
                    <a:pt x="2223161" y="1736128"/>
                  </a:moveTo>
                  <a:lnTo>
                    <a:pt x="2277076" y="1734063"/>
                  </a:lnTo>
                  <a:lnTo>
                    <a:pt x="2326035" y="1727868"/>
                  </a:lnTo>
                  <a:lnTo>
                    <a:pt x="2370039" y="1717544"/>
                  </a:lnTo>
                  <a:lnTo>
                    <a:pt x="2409087" y="1703089"/>
                  </a:lnTo>
                  <a:lnTo>
                    <a:pt x="2443435" y="1684890"/>
                  </a:lnTo>
                  <a:lnTo>
                    <a:pt x="2498119" y="1639092"/>
                  </a:lnTo>
                  <a:lnTo>
                    <a:pt x="2534205" y="1581247"/>
                  </a:lnTo>
                  <a:lnTo>
                    <a:pt x="2552205" y="1514259"/>
                  </a:lnTo>
                  <a:lnTo>
                    <a:pt x="2554455" y="1477518"/>
                  </a:lnTo>
                  <a:lnTo>
                    <a:pt x="2554455" y="1457012"/>
                  </a:lnTo>
                  <a:lnTo>
                    <a:pt x="2545455" y="1385125"/>
                  </a:lnTo>
                  <a:lnTo>
                    <a:pt x="2518454" y="1322581"/>
                  </a:lnTo>
                  <a:lnTo>
                    <a:pt x="2473112" y="1270916"/>
                  </a:lnTo>
                  <a:lnTo>
                    <a:pt x="2409087" y="1231669"/>
                  </a:lnTo>
                  <a:lnTo>
                    <a:pt x="2370039" y="1217115"/>
                  </a:lnTo>
                  <a:lnTo>
                    <a:pt x="2326035" y="1206719"/>
                  </a:lnTo>
                  <a:lnTo>
                    <a:pt x="2277076" y="1200482"/>
                  </a:lnTo>
                  <a:lnTo>
                    <a:pt x="2223161" y="1198402"/>
                  </a:lnTo>
                  <a:lnTo>
                    <a:pt x="2169503" y="1200482"/>
                  </a:lnTo>
                  <a:lnTo>
                    <a:pt x="2120629" y="1206719"/>
                  </a:lnTo>
                  <a:lnTo>
                    <a:pt x="2076540" y="1217115"/>
                  </a:lnTo>
                  <a:lnTo>
                    <a:pt x="2037236" y="1231669"/>
                  </a:lnTo>
                  <a:lnTo>
                    <a:pt x="2002788" y="1249740"/>
                  </a:lnTo>
                  <a:lnTo>
                    <a:pt x="1947990" y="1295196"/>
                  </a:lnTo>
                  <a:lnTo>
                    <a:pt x="1911990" y="1352685"/>
                  </a:lnTo>
                  <a:lnTo>
                    <a:pt x="1894104" y="1419901"/>
                  </a:lnTo>
                  <a:lnTo>
                    <a:pt x="1891868" y="1457012"/>
                  </a:lnTo>
                  <a:lnTo>
                    <a:pt x="1891868" y="1477518"/>
                  </a:lnTo>
                  <a:lnTo>
                    <a:pt x="1900811" y="1548835"/>
                  </a:lnTo>
                  <a:lnTo>
                    <a:pt x="1927640" y="1611494"/>
                  </a:lnTo>
                  <a:lnTo>
                    <a:pt x="1973039" y="1663558"/>
                  </a:lnTo>
                  <a:lnTo>
                    <a:pt x="2037236" y="1703089"/>
                  </a:lnTo>
                  <a:lnTo>
                    <a:pt x="2076540" y="1717544"/>
                  </a:lnTo>
                  <a:lnTo>
                    <a:pt x="2120629" y="1727868"/>
                  </a:lnTo>
                  <a:lnTo>
                    <a:pt x="2169503" y="1734063"/>
                  </a:lnTo>
                  <a:lnTo>
                    <a:pt x="2223161" y="1736128"/>
                  </a:lnTo>
                  <a:close/>
                </a:path>
                <a:path w="8485505" h="1817370">
                  <a:moveTo>
                    <a:pt x="3357905" y="1807900"/>
                  </a:moveTo>
                  <a:lnTo>
                    <a:pt x="2777344" y="1807900"/>
                  </a:lnTo>
                  <a:lnTo>
                    <a:pt x="2777344" y="1126630"/>
                  </a:lnTo>
                  <a:lnTo>
                    <a:pt x="2869851" y="1126630"/>
                  </a:lnTo>
                  <a:lnTo>
                    <a:pt x="2869851" y="1725874"/>
                  </a:lnTo>
                  <a:lnTo>
                    <a:pt x="3357905" y="1725874"/>
                  </a:lnTo>
                  <a:lnTo>
                    <a:pt x="3357905" y="1807900"/>
                  </a:lnTo>
                  <a:close/>
                </a:path>
              </a:pathLst>
            </a:custGeom>
            <a:ln w="34999">
              <a:solidFill>
                <a:srgbClr val="ECEC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95074" y="3301447"/>
              <a:ext cx="173076" cy="16373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95074" y="3686057"/>
              <a:ext cx="173076" cy="16373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61282" y="3132338"/>
              <a:ext cx="9413240" cy="1817370"/>
            </a:xfrm>
            <a:custGeom>
              <a:avLst/>
              <a:gdLst/>
              <a:ahLst/>
              <a:cxnLst/>
              <a:rect l="l" t="t" r="r" b="b"/>
              <a:pathLst>
                <a:path w="9413240" h="1817370">
                  <a:moveTo>
                    <a:pt x="4804446" y="690612"/>
                  </a:moveTo>
                  <a:lnTo>
                    <a:pt x="4146416" y="690612"/>
                  </a:lnTo>
                  <a:lnTo>
                    <a:pt x="4146416" y="9342"/>
                  </a:lnTo>
                  <a:lnTo>
                    <a:pt x="4783940" y="9342"/>
                  </a:lnTo>
                  <a:lnTo>
                    <a:pt x="4783940" y="90456"/>
                  </a:lnTo>
                  <a:lnTo>
                    <a:pt x="4238923" y="90456"/>
                  </a:lnTo>
                  <a:lnTo>
                    <a:pt x="4238923" y="304179"/>
                  </a:lnTo>
                  <a:lnTo>
                    <a:pt x="4738142" y="304179"/>
                  </a:lnTo>
                  <a:lnTo>
                    <a:pt x="4738142" y="385521"/>
                  </a:lnTo>
                  <a:lnTo>
                    <a:pt x="4238923" y="385521"/>
                  </a:lnTo>
                  <a:lnTo>
                    <a:pt x="4238923" y="609497"/>
                  </a:lnTo>
                  <a:lnTo>
                    <a:pt x="4804446" y="609497"/>
                  </a:lnTo>
                  <a:lnTo>
                    <a:pt x="4804446" y="690612"/>
                  </a:lnTo>
                  <a:close/>
                </a:path>
                <a:path w="9413240" h="1817370">
                  <a:moveTo>
                    <a:pt x="5607154" y="558915"/>
                  </a:moveTo>
                  <a:lnTo>
                    <a:pt x="5607154" y="9342"/>
                  </a:lnTo>
                  <a:lnTo>
                    <a:pt x="5696698" y="9342"/>
                  </a:lnTo>
                  <a:lnTo>
                    <a:pt x="5696698" y="690612"/>
                  </a:lnTo>
                  <a:lnTo>
                    <a:pt x="5616267" y="690612"/>
                  </a:lnTo>
                  <a:lnTo>
                    <a:pt x="5014517" y="117570"/>
                  </a:lnTo>
                  <a:lnTo>
                    <a:pt x="5014517" y="690612"/>
                  </a:lnTo>
                  <a:lnTo>
                    <a:pt x="4924744" y="690612"/>
                  </a:lnTo>
                  <a:lnTo>
                    <a:pt x="4924744" y="9342"/>
                  </a:lnTo>
                  <a:lnTo>
                    <a:pt x="5028415" y="9342"/>
                  </a:lnTo>
                  <a:lnTo>
                    <a:pt x="5607154" y="558915"/>
                  </a:lnTo>
                  <a:close/>
                </a:path>
                <a:path w="9413240" h="1817370">
                  <a:moveTo>
                    <a:pt x="6570042" y="390078"/>
                  </a:moveTo>
                  <a:lnTo>
                    <a:pt x="6251053" y="390078"/>
                  </a:lnTo>
                  <a:lnTo>
                    <a:pt x="6251053" y="308964"/>
                  </a:lnTo>
                  <a:lnTo>
                    <a:pt x="6663461" y="308964"/>
                  </a:lnTo>
                  <a:lnTo>
                    <a:pt x="6663461" y="690612"/>
                  </a:lnTo>
                  <a:lnTo>
                    <a:pt x="6603764" y="690612"/>
                  </a:lnTo>
                  <a:lnTo>
                    <a:pt x="6586903" y="504915"/>
                  </a:lnTo>
                  <a:lnTo>
                    <a:pt x="6565870" y="546283"/>
                  </a:lnTo>
                  <a:lnTo>
                    <a:pt x="6538086" y="583580"/>
                  </a:lnTo>
                  <a:lnTo>
                    <a:pt x="6503553" y="616803"/>
                  </a:lnTo>
                  <a:lnTo>
                    <a:pt x="6462269" y="645953"/>
                  </a:lnTo>
                  <a:lnTo>
                    <a:pt x="6424783" y="665394"/>
                  </a:lnTo>
                  <a:lnTo>
                    <a:pt x="6383597" y="680514"/>
                  </a:lnTo>
                  <a:lnTo>
                    <a:pt x="6338711" y="691314"/>
                  </a:lnTo>
                  <a:lnTo>
                    <a:pt x="6290124" y="697794"/>
                  </a:lnTo>
                  <a:lnTo>
                    <a:pt x="6237837" y="699954"/>
                  </a:lnTo>
                  <a:lnTo>
                    <a:pt x="6185842" y="698204"/>
                  </a:lnTo>
                  <a:lnTo>
                    <a:pt x="6137219" y="692954"/>
                  </a:lnTo>
                  <a:lnTo>
                    <a:pt x="6091968" y="684205"/>
                  </a:lnTo>
                  <a:lnTo>
                    <a:pt x="6050089" y="671956"/>
                  </a:lnTo>
                  <a:lnTo>
                    <a:pt x="6011583" y="656207"/>
                  </a:lnTo>
                  <a:lnTo>
                    <a:pt x="5968462" y="632183"/>
                  </a:lnTo>
                  <a:lnTo>
                    <a:pt x="5930924" y="604086"/>
                  </a:lnTo>
                  <a:lnTo>
                    <a:pt x="5898968" y="571917"/>
                  </a:lnTo>
                  <a:lnTo>
                    <a:pt x="5872594" y="535674"/>
                  </a:lnTo>
                  <a:lnTo>
                    <a:pt x="5851960" y="496057"/>
                  </a:lnTo>
                  <a:lnTo>
                    <a:pt x="5837221" y="453762"/>
                  </a:lnTo>
                  <a:lnTo>
                    <a:pt x="5828377" y="408790"/>
                  </a:lnTo>
                  <a:lnTo>
                    <a:pt x="5825429" y="361141"/>
                  </a:lnTo>
                  <a:lnTo>
                    <a:pt x="5825429" y="338812"/>
                  </a:lnTo>
                  <a:lnTo>
                    <a:pt x="5828406" y="291163"/>
                  </a:lnTo>
                  <a:lnTo>
                    <a:pt x="5837335" y="246191"/>
                  </a:lnTo>
                  <a:lnTo>
                    <a:pt x="5852216" y="203897"/>
                  </a:lnTo>
                  <a:lnTo>
                    <a:pt x="5873050" y="164279"/>
                  </a:lnTo>
                  <a:lnTo>
                    <a:pt x="5899822" y="128051"/>
                  </a:lnTo>
                  <a:lnTo>
                    <a:pt x="5932519" y="95924"/>
                  </a:lnTo>
                  <a:lnTo>
                    <a:pt x="5971139" y="67899"/>
                  </a:lnTo>
                  <a:lnTo>
                    <a:pt x="6015684" y="43974"/>
                  </a:lnTo>
                  <a:lnTo>
                    <a:pt x="6055612" y="28144"/>
                  </a:lnTo>
                  <a:lnTo>
                    <a:pt x="6099205" y="15831"/>
                  </a:lnTo>
                  <a:lnTo>
                    <a:pt x="6146461" y="7036"/>
                  </a:lnTo>
                  <a:lnTo>
                    <a:pt x="6197380" y="1759"/>
                  </a:lnTo>
                  <a:lnTo>
                    <a:pt x="6251964" y="0"/>
                  </a:lnTo>
                  <a:lnTo>
                    <a:pt x="6300197" y="1253"/>
                  </a:lnTo>
                  <a:lnTo>
                    <a:pt x="6345098" y="5012"/>
                  </a:lnTo>
                  <a:lnTo>
                    <a:pt x="6386666" y="11278"/>
                  </a:lnTo>
                  <a:lnTo>
                    <a:pt x="6424902" y="20050"/>
                  </a:lnTo>
                  <a:lnTo>
                    <a:pt x="6492175" y="43747"/>
                  </a:lnTo>
                  <a:lnTo>
                    <a:pt x="6547257" y="74734"/>
                  </a:lnTo>
                  <a:lnTo>
                    <a:pt x="6591004" y="110962"/>
                  </a:lnTo>
                  <a:lnTo>
                    <a:pt x="6624271" y="150836"/>
                  </a:lnTo>
                  <a:lnTo>
                    <a:pt x="6647625" y="192874"/>
                  </a:lnTo>
                  <a:lnTo>
                    <a:pt x="6661638" y="236052"/>
                  </a:lnTo>
                  <a:lnTo>
                    <a:pt x="6565485" y="236052"/>
                  </a:lnTo>
                  <a:lnTo>
                    <a:pt x="6558892" y="217098"/>
                  </a:lnTo>
                  <a:lnTo>
                    <a:pt x="6549365" y="198514"/>
                  </a:lnTo>
                  <a:lnTo>
                    <a:pt x="6521510" y="162456"/>
                  </a:lnTo>
                  <a:lnTo>
                    <a:pt x="6480042" y="130102"/>
                  </a:lnTo>
                  <a:lnTo>
                    <a:pt x="6422623" y="104127"/>
                  </a:lnTo>
                  <a:lnTo>
                    <a:pt x="6347148" y="86867"/>
                  </a:lnTo>
                  <a:lnTo>
                    <a:pt x="6301678" y="82552"/>
                  </a:lnTo>
                  <a:lnTo>
                    <a:pt x="6251053" y="81114"/>
                  </a:lnTo>
                  <a:lnTo>
                    <a:pt x="6197394" y="83193"/>
                  </a:lnTo>
                  <a:lnTo>
                    <a:pt x="6148520" y="89431"/>
                  </a:lnTo>
                  <a:lnTo>
                    <a:pt x="6104431" y="99826"/>
                  </a:lnTo>
                  <a:lnTo>
                    <a:pt x="6065127" y="114380"/>
                  </a:lnTo>
                  <a:lnTo>
                    <a:pt x="6030679" y="132451"/>
                  </a:lnTo>
                  <a:lnTo>
                    <a:pt x="5975881" y="177907"/>
                  </a:lnTo>
                  <a:lnTo>
                    <a:pt x="5939881" y="235397"/>
                  </a:lnTo>
                  <a:lnTo>
                    <a:pt x="5921995" y="302612"/>
                  </a:lnTo>
                  <a:lnTo>
                    <a:pt x="5919759" y="339724"/>
                  </a:lnTo>
                  <a:lnTo>
                    <a:pt x="5919759" y="360230"/>
                  </a:lnTo>
                  <a:lnTo>
                    <a:pt x="5928702" y="431547"/>
                  </a:lnTo>
                  <a:lnTo>
                    <a:pt x="5955532" y="494206"/>
                  </a:lnTo>
                  <a:lnTo>
                    <a:pt x="6000703" y="546269"/>
                  </a:lnTo>
                  <a:lnTo>
                    <a:pt x="6064216" y="585801"/>
                  </a:lnTo>
                  <a:lnTo>
                    <a:pt x="6103050" y="600255"/>
                  </a:lnTo>
                  <a:lnTo>
                    <a:pt x="6146641" y="610580"/>
                  </a:lnTo>
                  <a:lnTo>
                    <a:pt x="6194987" y="616775"/>
                  </a:lnTo>
                  <a:lnTo>
                    <a:pt x="6248091" y="618839"/>
                  </a:lnTo>
                  <a:lnTo>
                    <a:pt x="6298901" y="617002"/>
                  </a:lnTo>
                  <a:lnTo>
                    <a:pt x="6344927" y="611491"/>
                  </a:lnTo>
                  <a:lnTo>
                    <a:pt x="6386167" y="602306"/>
                  </a:lnTo>
                  <a:lnTo>
                    <a:pt x="6422623" y="589447"/>
                  </a:lnTo>
                  <a:lnTo>
                    <a:pt x="6482719" y="554586"/>
                  </a:lnTo>
                  <a:lnTo>
                    <a:pt x="6526751" y="508788"/>
                  </a:lnTo>
                  <a:lnTo>
                    <a:pt x="6555574" y="453364"/>
                  </a:lnTo>
                  <a:lnTo>
                    <a:pt x="6564602" y="422704"/>
                  </a:lnTo>
                  <a:lnTo>
                    <a:pt x="6570042" y="390078"/>
                  </a:lnTo>
                  <a:close/>
                </a:path>
                <a:path w="9413240" h="1817370">
                  <a:moveTo>
                    <a:pt x="7389529" y="690612"/>
                  </a:moveTo>
                  <a:lnTo>
                    <a:pt x="6808968" y="690612"/>
                  </a:lnTo>
                  <a:lnTo>
                    <a:pt x="6808968" y="9342"/>
                  </a:lnTo>
                  <a:lnTo>
                    <a:pt x="6901475" y="9342"/>
                  </a:lnTo>
                  <a:lnTo>
                    <a:pt x="6901475" y="608586"/>
                  </a:lnTo>
                  <a:lnTo>
                    <a:pt x="7389529" y="608586"/>
                  </a:lnTo>
                  <a:lnTo>
                    <a:pt x="7389529" y="690612"/>
                  </a:lnTo>
                  <a:close/>
                </a:path>
                <a:path w="9413240" h="1817370">
                  <a:moveTo>
                    <a:pt x="7592055" y="9342"/>
                  </a:moveTo>
                  <a:lnTo>
                    <a:pt x="7592055" y="690612"/>
                  </a:lnTo>
                  <a:lnTo>
                    <a:pt x="7499548" y="690612"/>
                  </a:lnTo>
                  <a:lnTo>
                    <a:pt x="7499548" y="9342"/>
                  </a:lnTo>
                  <a:lnTo>
                    <a:pt x="7592055" y="9342"/>
                  </a:lnTo>
                  <a:close/>
                </a:path>
                <a:path w="9413240" h="1817370">
                  <a:moveTo>
                    <a:pt x="7716090" y="444306"/>
                  </a:moveTo>
                  <a:lnTo>
                    <a:pt x="7812243" y="444306"/>
                  </a:lnTo>
                  <a:lnTo>
                    <a:pt x="7817056" y="468815"/>
                  </a:lnTo>
                  <a:lnTo>
                    <a:pt x="7824888" y="491984"/>
                  </a:lnTo>
                  <a:lnTo>
                    <a:pt x="7849610" y="534307"/>
                  </a:lnTo>
                  <a:lnTo>
                    <a:pt x="7889711" y="569681"/>
                  </a:lnTo>
                  <a:lnTo>
                    <a:pt x="7948497" y="596510"/>
                  </a:lnTo>
                  <a:lnTo>
                    <a:pt x="7985650" y="606279"/>
                  </a:lnTo>
                  <a:lnTo>
                    <a:pt x="8028985" y="613257"/>
                  </a:lnTo>
                  <a:lnTo>
                    <a:pt x="8078499" y="617444"/>
                  </a:lnTo>
                  <a:lnTo>
                    <a:pt x="8134194" y="618839"/>
                  </a:lnTo>
                  <a:lnTo>
                    <a:pt x="8175250" y="618227"/>
                  </a:lnTo>
                  <a:lnTo>
                    <a:pt x="8245997" y="613328"/>
                  </a:lnTo>
                  <a:lnTo>
                    <a:pt x="8301963" y="603759"/>
                  </a:lnTo>
                  <a:lnTo>
                    <a:pt x="8345368" y="590885"/>
                  </a:lnTo>
                  <a:lnTo>
                    <a:pt x="8389159" y="566662"/>
                  </a:lnTo>
                  <a:lnTo>
                    <a:pt x="8416614" y="530035"/>
                  </a:lnTo>
                  <a:lnTo>
                    <a:pt x="8419918" y="511522"/>
                  </a:lnTo>
                  <a:lnTo>
                    <a:pt x="8419277" y="500927"/>
                  </a:lnTo>
                  <a:lnTo>
                    <a:pt x="8403299" y="462976"/>
                  </a:lnTo>
                  <a:lnTo>
                    <a:pt x="8369335" y="438838"/>
                  </a:lnTo>
                  <a:lnTo>
                    <a:pt x="8332480" y="424654"/>
                  </a:lnTo>
                  <a:lnTo>
                    <a:pt x="8281613" y="412180"/>
                  </a:lnTo>
                  <a:lnTo>
                    <a:pt x="8214568" y="400958"/>
                  </a:lnTo>
                  <a:lnTo>
                    <a:pt x="8173997" y="395817"/>
                  </a:lnTo>
                  <a:lnTo>
                    <a:pt x="8128726" y="390990"/>
                  </a:lnTo>
                  <a:lnTo>
                    <a:pt x="8071635" y="384966"/>
                  </a:lnTo>
                  <a:lnTo>
                    <a:pt x="8019984" y="378059"/>
                  </a:lnTo>
                  <a:lnTo>
                    <a:pt x="7973774" y="370270"/>
                  </a:lnTo>
                  <a:lnTo>
                    <a:pt x="7933003" y="361597"/>
                  </a:lnTo>
                  <a:lnTo>
                    <a:pt x="7865673" y="341774"/>
                  </a:lnTo>
                  <a:lnTo>
                    <a:pt x="7815432" y="318761"/>
                  </a:lnTo>
                  <a:lnTo>
                    <a:pt x="7780344" y="292445"/>
                  </a:lnTo>
                  <a:lnTo>
                    <a:pt x="7751136" y="247430"/>
                  </a:lnTo>
                  <a:lnTo>
                    <a:pt x="7742293" y="195950"/>
                  </a:lnTo>
                  <a:lnTo>
                    <a:pt x="7743518" y="177822"/>
                  </a:lnTo>
                  <a:lnTo>
                    <a:pt x="7761888" y="124633"/>
                  </a:lnTo>
                  <a:lnTo>
                    <a:pt x="7787407" y="91310"/>
                  </a:lnTo>
                  <a:lnTo>
                    <a:pt x="7824775" y="61519"/>
                  </a:lnTo>
                  <a:lnTo>
                    <a:pt x="7874788" y="36342"/>
                  </a:lnTo>
                  <a:lnTo>
                    <a:pt x="7937788" y="16860"/>
                  </a:lnTo>
                  <a:lnTo>
                    <a:pt x="8015143" y="4215"/>
                  </a:lnTo>
                  <a:lnTo>
                    <a:pt x="8059716" y="1053"/>
                  </a:lnTo>
                  <a:lnTo>
                    <a:pt x="8108220" y="0"/>
                  </a:lnTo>
                  <a:lnTo>
                    <a:pt x="8171548" y="2050"/>
                  </a:lnTo>
                  <a:lnTo>
                    <a:pt x="8228240" y="8202"/>
                  </a:lnTo>
                  <a:lnTo>
                    <a:pt x="8278295" y="18455"/>
                  </a:lnTo>
                  <a:lnTo>
                    <a:pt x="8321714" y="32810"/>
                  </a:lnTo>
                  <a:lnTo>
                    <a:pt x="8359352" y="50653"/>
                  </a:lnTo>
                  <a:lnTo>
                    <a:pt x="8391835" y="71601"/>
                  </a:lnTo>
                  <a:lnTo>
                    <a:pt x="8441335" y="122810"/>
                  </a:lnTo>
                  <a:lnTo>
                    <a:pt x="8473064" y="184159"/>
                  </a:lnTo>
                  <a:lnTo>
                    <a:pt x="8489868" y="253824"/>
                  </a:lnTo>
                  <a:lnTo>
                    <a:pt x="8394627" y="253824"/>
                  </a:lnTo>
                  <a:lnTo>
                    <a:pt x="8389215" y="228177"/>
                  </a:lnTo>
                  <a:lnTo>
                    <a:pt x="8381411" y="204324"/>
                  </a:lnTo>
                  <a:lnTo>
                    <a:pt x="8358626" y="162001"/>
                  </a:lnTo>
                  <a:lnTo>
                    <a:pt x="8323139" y="127709"/>
                  </a:lnTo>
                  <a:lnTo>
                    <a:pt x="8271360" y="102304"/>
                  </a:lnTo>
                  <a:lnTo>
                    <a:pt x="8200726" y="86412"/>
                  </a:lnTo>
                  <a:lnTo>
                    <a:pt x="8157207" y="82438"/>
                  </a:lnTo>
                  <a:lnTo>
                    <a:pt x="8108220" y="81114"/>
                  </a:lnTo>
                  <a:lnTo>
                    <a:pt x="8057965" y="82139"/>
                  </a:lnTo>
                  <a:lnTo>
                    <a:pt x="8013605" y="85215"/>
                  </a:lnTo>
                  <a:lnTo>
                    <a:pt x="7975141" y="90342"/>
                  </a:lnTo>
                  <a:lnTo>
                    <a:pt x="7915188" y="106277"/>
                  </a:lnTo>
                  <a:lnTo>
                    <a:pt x="7873834" y="127125"/>
                  </a:lnTo>
                  <a:lnTo>
                    <a:pt x="7842433" y="164279"/>
                  </a:lnTo>
                  <a:lnTo>
                    <a:pt x="7836622" y="189343"/>
                  </a:lnTo>
                  <a:lnTo>
                    <a:pt x="7837263" y="200379"/>
                  </a:lnTo>
                  <a:lnTo>
                    <a:pt x="7853256" y="239697"/>
                  </a:lnTo>
                  <a:lnTo>
                    <a:pt x="7887434" y="264305"/>
                  </a:lnTo>
                  <a:lnTo>
                    <a:pt x="7924630" y="278318"/>
                  </a:lnTo>
                  <a:lnTo>
                    <a:pt x="7975611" y="290736"/>
                  </a:lnTo>
                  <a:lnTo>
                    <a:pt x="8042827" y="301559"/>
                  </a:lnTo>
                  <a:lnTo>
                    <a:pt x="8083441" y="306372"/>
                  </a:lnTo>
                  <a:lnTo>
                    <a:pt x="8128726" y="310787"/>
                  </a:lnTo>
                  <a:lnTo>
                    <a:pt x="8185247" y="316810"/>
                  </a:lnTo>
                  <a:lnTo>
                    <a:pt x="8236328" y="323717"/>
                  </a:lnTo>
                  <a:lnTo>
                    <a:pt x="8281969" y="331507"/>
                  </a:lnTo>
                  <a:lnTo>
                    <a:pt x="8322170" y="340179"/>
                  </a:lnTo>
                  <a:lnTo>
                    <a:pt x="8389045" y="359945"/>
                  </a:lnTo>
                  <a:lnTo>
                    <a:pt x="8439285" y="382787"/>
                  </a:lnTo>
                  <a:lnTo>
                    <a:pt x="8474944" y="408705"/>
                  </a:lnTo>
                  <a:lnTo>
                    <a:pt x="8504792" y="454204"/>
                  </a:lnTo>
                  <a:lnTo>
                    <a:pt x="8514020" y="507649"/>
                  </a:lnTo>
                  <a:lnTo>
                    <a:pt x="8512795" y="525734"/>
                  </a:lnTo>
                  <a:lnTo>
                    <a:pt x="8494425" y="578282"/>
                  </a:lnTo>
                  <a:lnTo>
                    <a:pt x="8468620" y="610637"/>
                  </a:lnTo>
                  <a:lnTo>
                    <a:pt x="8430399" y="639802"/>
                  </a:lnTo>
                  <a:lnTo>
                    <a:pt x="8379019" y="664580"/>
                  </a:lnTo>
                  <a:lnTo>
                    <a:pt x="8313284" y="683777"/>
                  </a:lnTo>
                  <a:lnTo>
                    <a:pt x="8274835" y="690854"/>
                  </a:lnTo>
                  <a:lnTo>
                    <a:pt x="8232170" y="695909"/>
                  </a:lnTo>
                  <a:lnTo>
                    <a:pt x="8185290" y="698943"/>
                  </a:lnTo>
                  <a:lnTo>
                    <a:pt x="8134194" y="699954"/>
                  </a:lnTo>
                  <a:lnTo>
                    <a:pt x="8080379" y="698758"/>
                  </a:lnTo>
                  <a:lnTo>
                    <a:pt x="8030808" y="695169"/>
                  </a:lnTo>
                  <a:lnTo>
                    <a:pt x="7985480" y="689188"/>
                  </a:lnTo>
                  <a:lnTo>
                    <a:pt x="7944396" y="680814"/>
                  </a:lnTo>
                  <a:lnTo>
                    <a:pt x="7907271" y="670262"/>
                  </a:lnTo>
                  <a:lnTo>
                    <a:pt x="7844042" y="643262"/>
                  </a:lnTo>
                  <a:lnTo>
                    <a:pt x="7795183" y="608543"/>
                  </a:lnTo>
                  <a:lnTo>
                    <a:pt x="7758727" y="567644"/>
                  </a:lnTo>
                  <a:lnTo>
                    <a:pt x="7734162" y="521206"/>
                  </a:lnTo>
                  <a:lnTo>
                    <a:pt x="7719693" y="470851"/>
                  </a:lnTo>
                  <a:lnTo>
                    <a:pt x="7716090" y="444306"/>
                  </a:lnTo>
                  <a:close/>
                </a:path>
                <a:path w="9413240" h="1817370">
                  <a:moveTo>
                    <a:pt x="9320444" y="308964"/>
                  </a:moveTo>
                  <a:lnTo>
                    <a:pt x="9320444" y="9342"/>
                  </a:lnTo>
                  <a:lnTo>
                    <a:pt x="9412723" y="9342"/>
                  </a:lnTo>
                  <a:lnTo>
                    <a:pt x="9412723" y="690612"/>
                  </a:lnTo>
                  <a:lnTo>
                    <a:pt x="9320444" y="690612"/>
                  </a:lnTo>
                  <a:lnTo>
                    <a:pt x="9320444" y="390078"/>
                  </a:lnTo>
                  <a:lnTo>
                    <a:pt x="8736238" y="390078"/>
                  </a:lnTo>
                  <a:lnTo>
                    <a:pt x="8736238" y="690612"/>
                  </a:lnTo>
                  <a:lnTo>
                    <a:pt x="8643731" y="690612"/>
                  </a:lnTo>
                  <a:lnTo>
                    <a:pt x="8643731" y="9342"/>
                  </a:lnTo>
                  <a:lnTo>
                    <a:pt x="8736238" y="9342"/>
                  </a:lnTo>
                  <a:lnTo>
                    <a:pt x="8736238" y="308964"/>
                  </a:lnTo>
                  <a:lnTo>
                    <a:pt x="9320444" y="308964"/>
                  </a:lnTo>
                  <a:close/>
                </a:path>
                <a:path w="9413240" h="1817370">
                  <a:moveTo>
                    <a:pt x="338812" y="1207744"/>
                  </a:moveTo>
                  <a:lnTo>
                    <a:pt x="0" y="1207744"/>
                  </a:lnTo>
                  <a:lnTo>
                    <a:pt x="0" y="1126630"/>
                  </a:lnTo>
                  <a:lnTo>
                    <a:pt x="771043" y="1126630"/>
                  </a:lnTo>
                  <a:lnTo>
                    <a:pt x="771043" y="1207744"/>
                  </a:lnTo>
                  <a:lnTo>
                    <a:pt x="432230" y="1207744"/>
                  </a:lnTo>
                  <a:lnTo>
                    <a:pt x="432230" y="1807900"/>
                  </a:lnTo>
                  <a:lnTo>
                    <a:pt x="338812" y="1807900"/>
                  </a:lnTo>
                  <a:lnTo>
                    <a:pt x="338812" y="1207744"/>
                  </a:lnTo>
                  <a:close/>
                </a:path>
                <a:path w="9413240" h="1817370">
                  <a:moveTo>
                    <a:pt x="1275938" y="1817242"/>
                  </a:moveTo>
                  <a:lnTo>
                    <a:pt x="1221701" y="1815492"/>
                  </a:lnTo>
                  <a:lnTo>
                    <a:pt x="1171091" y="1810243"/>
                  </a:lnTo>
                  <a:lnTo>
                    <a:pt x="1124108" y="1801493"/>
                  </a:lnTo>
                  <a:lnTo>
                    <a:pt x="1080753" y="1789244"/>
                  </a:lnTo>
                  <a:lnTo>
                    <a:pt x="1041025" y="1773495"/>
                  </a:lnTo>
                  <a:lnTo>
                    <a:pt x="996680" y="1749471"/>
                  </a:lnTo>
                  <a:lnTo>
                    <a:pt x="958202" y="1721375"/>
                  </a:lnTo>
                  <a:lnTo>
                    <a:pt x="925591" y="1689205"/>
                  </a:lnTo>
                  <a:lnTo>
                    <a:pt x="898847" y="1652963"/>
                  </a:lnTo>
                  <a:lnTo>
                    <a:pt x="878013" y="1613345"/>
                  </a:lnTo>
                  <a:lnTo>
                    <a:pt x="863131" y="1571051"/>
                  </a:lnTo>
                  <a:lnTo>
                    <a:pt x="854203" y="1526079"/>
                  </a:lnTo>
                  <a:lnTo>
                    <a:pt x="851226" y="1478430"/>
                  </a:lnTo>
                  <a:lnTo>
                    <a:pt x="851226" y="1456100"/>
                  </a:lnTo>
                  <a:lnTo>
                    <a:pt x="854203" y="1408451"/>
                  </a:lnTo>
                  <a:lnTo>
                    <a:pt x="863131" y="1363480"/>
                  </a:lnTo>
                  <a:lnTo>
                    <a:pt x="878013" y="1321185"/>
                  </a:lnTo>
                  <a:lnTo>
                    <a:pt x="898847" y="1281568"/>
                  </a:lnTo>
                  <a:lnTo>
                    <a:pt x="925591" y="1245340"/>
                  </a:lnTo>
                  <a:lnTo>
                    <a:pt x="958202" y="1213213"/>
                  </a:lnTo>
                  <a:lnTo>
                    <a:pt x="996680" y="1185187"/>
                  </a:lnTo>
                  <a:lnTo>
                    <a:pt x="1041025" y="1161263"/>
                  </a:lnTo>
                  <a:lnTo>
                    <a:pt x="1080753" y="1145432"/>
                  </a:lnTo>
                  <a:lnTo>
                    <a:pt x="1124108" y="1133119"/>
                  </a:lnTo>
                  <a:lnTo>
                    <a:pt x="1171091" y="1124324"/>
                  </a:lnTo>
                  <a:lnTo>
                    <a:pt x="1221701" y="1119047"/>
                  </a:lnTo>
                  <a:lnTo>
                    <a:pt x="1275938" y="1117288"/>
                  </a:lnTo>
                  <a:lnTo>
                    <a:pt x="1330750" y="1119047"/>
                  </a:lnTo>
                  <a:lnTo>
                    <a:pt x="1381806" y="1124324"/>
                  </a:lnTo>
                  <a:lnTo>
                    <a:pt x="1429108" y="1133119"/>
                  </a:lnTo>
                  <a:lnTo>
                    <a:pt x="1472654" y="1145432"/>
                  </a:lnTo>
                  <a:lnTo>
                    <a:pt x="1512446" y="1161263"/>
                  </a:lnTo>
                  <a:lnTo>
                    <a:pt x="1556877" y="1185187"/>
                  </a:lnTo>
                  <a:lnTo>
                    <a:pt x="1595383" y="1213213"/>
                  </a:lnTo>
                  <a:lnTo>
                    <a:pt x="1627966" y="1245340"/>
                  </a:lnTo>
                  <a:lnTo>
                    <a:pt x="1654624" y="1281568"/>
                  </a:lnTo>
                  <a:lnTo>
                    <a:pt x="1675458" y="1321185"/>
                  </a:lnTo>
                  <a:lnTo>
                    <a:pt x="1690340" y="1363480"/>
                  </a:lnTo>
                  <a:lnTo>
                    <a:pt x="1699269" y="1408451"/>
                  </a:lnTo>
                  <a:lnTo>
                    <a:pt x="1702245" y="1456100"/>
                  </a:lnTo>
                  <a:lnTo>
                    <a:pt x="1702245" y="1478430"/>
                  </a:lnTo>
                  <a:lnTo>
                    <a:pt x="1699269" y="1526079"/>
                  </a:lnTo>
                  <a:lnTo>
                    <a:pt x="1690340" y="1571051"/>
                  </a:lnTo>
                  <a:lnTo>
                    <a:pt x="1675458" y="1613345"/>
                  </a:lnTo>
                  <a:lnTo>
                    <a:pt x="1654624" y="1652963"/>
                  </a:lnTo>
                  <a:lnTo>
                    <a:pt x="1627966" y="1689205"/>
                  </a:lnTo>
                  <a:lnTo>
                    <a:pt x="1595383" y="1721375"/>
                  </a:lnTo>
                  <a:lnTo>
                    <a:pt x="1556877" y="1749471"/>
                  </a:lnTo>
                  <a:lnTo>
                    <a:pt x="1512446" y="1773495"/>
                  </a:lnTo>
                  <a:lnTo>
                    <a:pt x="1472654" y="1789244"/>
                  </a:lnTo>
                  <a:lnTo>
                    <a:pt x="1429108" y="1801493"/>
                  </a:lnTo>
                  <a:lnTo>
                    <a:pt x="1381806" y="1810243"/>
                  </a:lnTo>
                  <a:lnTo>
                    <a:pt x="1330750" y="1815492"/>
                  </a:lnTo>
                  <a:lnTo>
                    <a:pt x="1275938" y="1817242"/>
                  </a:lnTo>
                  <a:close/>
                </a:path>
                <a:path w="9413240" h="1817370">
                  <a:moveTo>
                    <a:pt x="1276850" y="1736128"/>
                  </a:moveTo>
                  <a:lnTo>
                    <a:pt x="1330764" y="1734063"/>
                  </a:lnTo>
                  <a:lnTo>
                    <a:pt x="1379724" y="1727868"/>
                  </a:lnTo>
                  <a:lnTo>
                    <a:pt x="1423727" y="1717544"/>
                  </a:lnTo>
                  <a:lnTo>
                    <a:pt x="1462775" y="1703090"/>
                  </a:lnTo>
                  <a:lnTo>
                    <a:pt x="1497123" y="1684890"/>
                  </a:lnTo>
                  <a:lnTo>
                    <a:pt x="1551807" y="1639092"/>
                  </a:lnTo>
                  <a:lnTo>
                    <a:pt x="1587893" y="1581247"/>
                  </a:lnTo>
                  <a:lnTo>
                    <a:pt x="1605893" y="1514259"/>
                  </a:lnTo>
                  <a:lnTo>
                    <a:pt x="1608143" y="1477518"/>
                  </a:lnTo>
                  <a:lnTo>
                    <a:pt x="1608143" y="1457012"/>
                  </a:lnTo>
                  <a:lnTo>
                    <a:pt x="1599143" y="1385125"/>
                  </a:lnTo>
                  <a:lnTo>
                    <a:pt x="1572143" y="1322581"/>
                  </a:lnTo>
                  <a:lnTo>
                    <a:pt x="1526801" y="1270916"/>
                  </a:lnTo>
                  <a:lnTo>
                    <a:pt x="1462775" y="1231668"/>
                  </a:lnTo>
                  <a:lnTo>
                    <a:pt x="1423727" y="1217114"/>
                  </a:lnTo>
                  <a:lnTo>
                    <a:pt x="1379724" y="1206719"/>
                  </a:lnTo>
                  <a:lnTo>
                    <a:pt x="1330764" y="1200482"/>
                  </a:lnTo>
                  <a:lnTo>
                    <a:pt x="1276850" y="1198402"/>
                  </a:lnTo>
                  <a:lnTo>
                    <a:pt x="1223191" y="1200482"/>
                  </a:lnTo>
                  <a:lnTo>
                    <a:pt x="1174317" y="1206719"/>
                  </a:lnTo>
                  <a:lnTo>
                    <a:pt x="1130228" y="1217114"/>
                  </a:lnTo>
                  <a:lnTo>
                    <a:pt x="1090924" y="1231668"/>
                  </a:lnTo>
                  <a:lnTo>
                    <a:pt x="1056476" y="1249740"/>
                  </a:lnTo>
                  <a:lnTo>
                    <a:pt x="1001678" y="1295196"/>
                  </a:lnTo>
                  <a:lnTo>
                    <a:pt x="965678" y="1352685"/>
                  </a:lnTo>
                  <a:lnTo>
                    <a:pt x="947792" y="1419901"/>
                  </a:lnTo>
                  <a:lnTo>
                    <a:pt x="945556" y="1457012"/>
                  </a:lnTo>
                  <a:lnTo>
                    <a:pt x="945556" y="1477518"/>
                  </a:lnTo>
                  <a:lnTo>
                    <a:pt x="954499" y="1548835"/>
                  </a:lnTo>
                  <a:lnTo>
                    <a:pt x="981329" y="1611494"/>
                  </a:lnTo>
                  <a:lnTo>
                    <a:pt x="1026728" y="1663558"/>
                  </a:lnTo>
                  <a:lnTo>
                    <a:pt x="1090924" y="1703090"/>
                  </a:lnTo>
                  <a:lnTo>
                    <a:pt x="1130228" y="1717544"/>
                  </a:lnTo>
                  <a:lnTo>
                    <a:pt x="1174317" y="1727868"/>
                  </a:lnTo>
                  <a:lnTo>
                    <a:pt x="1223191" y="1734063"/>
                  </a:lnTo>
                  <a:lnTo>
                    <a:pt x="1276850" y="1736128"/>
                  </a:lnTo>
                  <a:close/>
                </a:path>
                <a:path w="9413240" h="1817370">
                  <a:moveTo>
                    <a:pt x="2918374" y="1426252"/>
                  </a:moveTo>
                  <a:lnTo>
                    <a:pt x="2918374" y="1126630"/>
                  </a:lnTo>
                  <a:lnTo>
                    <a:pt x="3010653" y="1126630"/>
                  </a:lnTo>
                  <a:lnTo>
                    <a:pt x="3010653" y="1807900"/>
                  </a:lnTo>
                  <a:lnTo>
                    <a:pt x="2918374" y="1807900"/>
                  </a:lnTo>
                  <a:lnTo>
                    <a:pt x="2918374" y="1507367"/>
                  </a:lnTo>
                  <a:lnTo>
                    <a:pt x="2334167" y="1507367"/>
                  </a:lnTo>
                  <a:lnTo>
                    <a:pt x="2334167" y="1807900"/>
                  </a:lnTo>
                  <a:lnTo>
                    <a:pt x="2241660" y="1807900"/>
                  </a:lnTo>
                  <a:lnTo>
                    <a:pt x="2241660" y="1126630"/>
                  </a:lnTo>
                  <a:lnTo>
                    <a:pt x="2334167" y="1126630"/>
                  </a:lnTo>
                  <a:lnTo>
                    <a:pt x="2334167" y="1426252"/>
                  </a:lnTo>
                  <a:lnTo>
                    <a:pt x="2918374" y="1426252"/>
                  </a:lnTo>
                  <a:close/>
                </a:path>
                <a:path w="9413240" h="1817370">
                  <a:moveTo>
                    <a:pt x="3266459" y="1126630"/>
                  </a:moveTo>
                  <a:lnTo>
                    <a:pt x="3266459" y="1807900"/>
                  </a:lnTo>
                  <a:lnTo>
                    <a:pt x="3173952" y="1807900"/>
                  </a:lnTo>
                  <a:lnTo>
                    <a:pt x="3173952" y="1126630"/>
                  </a:lnTo>
                  <a:lnTo>
                    <a:pt x="3266459" y="1126630"/>
                  </a:lnTo>
                  <a:close/>
                </a:path>
                <a:path w="9413240" h="1817370">
                  <a:moveTo>
                    <a:pt x="4112093" y="1676203"/>
                  </a:moveTo>
                  <a:lnTo>
                    <a:pt x="4112093" y="1126630"/>
                  </a:lnTo>
                  <a:lnTo>
                    <a:pt x="4201638" y="1126630"/>
                  </a:lnTo>
                  <a:lnTo>
                    <a:pt x="4201638" y="1807900"/>
                  </a:lnTo>
                  <a:lnTo>
                    <a:pt x="4121207" y="1807900"/>
                  </a:lnTo>
                  <a:lnTo>
                    <a:pt x="3519456" y="1234858"/>
                  </a:lnTo>
                  <a:lnTo>
                    <a:pt x="3519456" y="1807900"/>
                  </a:lnTo>
                  <a:lnTo>
                    <a:pt x="3429683" y="1807900"/>
                  </a:lnTo>
                  <a:lnTo>
                    <a:pt x="3429683" y="1126630"/>
                  </a:lnTo>
                  <a:lnTo>
                    <a:pt x="3533355" y="1126630"/>
                  </a:lnTo>
                  <a:lnTo>
                    <a:pt x="4112093" y="1676203"/>
                  </a:lnTo>
                  <a:close/>
                </a:path>
                <a:path w="9413240" h="1817370">
                  <a:moveTo>
                    <a:pt x="4363863" y="1126630"/>
                  </a:moveTo>
                  <a:lnTo>
                    <a:pt x="4736397" y="1126630"/>
                  </a:lnTo>
                  <a:lnTo>
                    <a:pt x="4790507" y="1128370"/>
                  </a:lnTo>
                  <a:lnTo>
                    <a:pt x="4840916" y="1133593"/>
                  </a:lnTo>
                  <a:lnTo>
                    <a:pt x="4887625" y="1142297"/>
                  </a:lnTo>
                  <a:lnTo>
                    <a:pt x="4930634" y="1154482"/>
                  </a:lnTo>
                  <a:lnTo>
                    <a:pt x="4969943" y="1170149"/>
                  </a:lnTo>
                  <a:lnTo>
                    <a:pt x="5013989" y="1193732"/>
                  </a:lnTo>
                  <a:lnTo>
                    <a:pt x="5052254" y="1221187"/>
                  </a:lnTo>
                  <a:lnTo>
                    <a:pt x="5084736" y="1252517"/>
                  </a:lnTo>
                  <a:lnTo>
                    <a:pt x="5111438" y="1287720"/>
                  </a:lnTo>
                  <a:lnTo>
                    <a:pt x="5132272" y="1325899"/>
                  </a:lnTo>
                  <a:lnTo>
                    <a:pt x="5147153" y="1366385"/>
                  </a:lnTo>
                  <a:lnTo>
                    <a:pt x="5156082" y="1409178"/>
                  </a:lnTo>
                  <a:lnTo>
                    <a:pt x="5159058" y="1454278"/>
                  </a:lnTo>
                  <a:lnTo>
                    <a:pt x="5159058" y="1480253"/>
                  </a:lnTo>
                  <a:lnTo>
                    <a:pt x="5156082" y="1525367"/>
                  </a:lnTo>
                  <a:lnTo>
                    <a:pt x="5147153" y="1568203"/>
                  </a:lnTo>
                  <a:lnTo>
                    <a:pt x="5132272" y="1608760"/>
                  </a:lnTo>
                  <a:lnTo>
                    <a:pt x="5111438" y="1647038"/>
                  </a:lnTo>
                  <a:lnTo>
                    <a:pt x="5084736" y="1682156"/>
                  </a:lnTo>
                  <a:lnTo>
                    <a:pt x="5052254" y="1713457"/>
                  </a:lnTo>
                  <a:lnTo>
                    <a:pt x="5013989" y="1740941"/>
                  </a:lnTo>
                  <a:lnTo>
                    <a:pt x="4969943" y="1764609"/>
                  </a:lnTo>
                  <a:lnTo>
                    <a:pt x="4930634" y="1780194"/>
                  </a:lnTo>
                  <a:lnTo>
                    <a:pt x="4887625" y="1792315"/>
                  </a:lnTo>
                  <a:lnTo>
                    <a:pt x="4840916" y="1800974"/>
                  </a:lnTo>
                  <a:lnTo>
                    <a:pt x="4790507" y="1806169"/>
                  </a:lnTo>
                  <a:lnTo>
                    <a:pt x="4736397" y="1807900"/>
                  </a:lnTo>
                  <a:lnTo>
                    <a:pt x="4363863" y="1807900"/>
                  </a:lnTo>
                  <a:lnTo>
                    <a:pt x="4363863" y="1126630"/>
                  </a:lnTo>
                  <a:close/>
                </a:path>
                <a:path w="9413240" h="1817370">
                  <a:moveTo>
                    <a:pt x="5064728" y="1480253"/>
                  </a:moveTo>
                  <a:lnTo>
                    <a:pt x="5064728" y="1454278"/>
                  </a:lnTo>
                  <a:lnTo>
                    <a:pt x="5062450" y="1419716"/>
                  </a:lnTo>
                  <a:lnTo>
                    <a:pt x="5044222" y="1356487"/>
                  </a:lnTo>
                  <a:lnTo>
                    <a:pt x="5007609" y="1301490"/>
                  </a:lnTo>
                  <a:lnTo>
                    <a:pt x="4950989" y="1257629"/>
                  </a:lnTo>
                  <a:lnTo>
                    <a:pt x="4915031" y="1240099"/>
                  </a:lnTo>
                  <a:lnTo>
                    <a:pt x="4873762" y="1225944"/>
                  </a:lnTo>
                  <a:lnTo>
                    <a:pt x="4826967" y="1215833"/>
                  </a:lnTo>
                  <a:lnTo>
                    <a:pt x="4774647" y="1209766"/>
                  </a:lnTo>
                  <a:lnTo>
                    <a:pt x="4716802" y="1207744"/>
                  </a:lnTo>
                  <a:lnTo>
                    <a:pt x="4456370" y="1207744"/>
                  </a:lnTo>
                  <a:lnTo>
                    <a:pt x="4456370" y="1726786"/>
                  </a:lnTo>
                  <a:lnTo>
                    <a:pt x="4716802" y="1726786"/>
                  </a:lnTo>
                  <a:lnTo>
                    <a:pt x="4774647" y="1724778"/>
                  </a:lnTo>
                  <a:lnTo>
                    <a:pt x="4826967" y="1718754"/>
                  </a:lnTo>
                  <a:lnTo>
                    <a:pt x="4873762" y="1708715"/>
                  </a:lnTo>
                  <a:lnTo>
                    <a:pt x="4915031" y="1694659"/>
                  </a:lnTo>
                  <a:lnTo>
                    <a:pt x="4950989" y="1677015"/>
                  </a:lnTo>
                  <a:lnTo>
                    <a:pt x="5007609" y="1632926"/>
                  </a:lnTo>
                  <a:lnTo>
                    <a:pt x="5044222" y="1577573"/>
                  </a:lnTo>
                  <a:lnTo>
                    <a:pt x="5062450" y="1514459"/>
                  </a:lnTo>
                  <a:lnTo>
                    <a:pt x="5064728" y="1480253"/>
                  </a:lnTo>
                  <a:close/>
                </a:path>
                <a:path w="9413240" h="1817370">
                  <a:moveTo>
                    <a:pt x="5377462" y="1126630"/>
                  </a:moveTo>
                  <a:lnTo>
                    <a:pt x="5377462" y="1807900"/>
                  </a:lnTo>
                  <a:lnTo>
                    <a:pt x="5284955" y="1807900"/>
                  </a:lnTo>
                  <a:lnTo>
                    <a:pt x="5284955" y="1126630"/>
                  </a:lnTo>
                  <a:lnTo>
                    <a:pt x="5377462" y="1126630"/>
                  </a:lnTo>
                  <a:close/>
                </a:path>
              </a:pathLst>
            </a:custGeom>
            <a:ln w="34999">
              <a:solidFill>
                <a:srgbClr val="ECEC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016000" y="5882937"/>
            <a:ext cx="7077709" cy="3625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799"/>
              </a:lnSpc>
              <a:spcBef>
                <a:spcPts val="100"/>
              </a:spcBef>
            </a:pPr>
            <a:r>
              <a:rPr sz="3400" b="1" spc="-5" dirty="0">
                <a:solidFill>
                  <a:srgbClr val="ECECEC"/>
                </a:solidFill>
                <a:latin typeface="Arial"/>
                <a:cs typeface="Arial"/>
              </a:rPr>
              <a:t>NIKITA PARTA (CSE AIML 3B) </a:t>
            </a:r>
            <a:r>
              <a:rPr sz="3400" b="1" dirty="0">
                <a:solidFill>
                  <a:srgbClr val="ECECEC"/>
                </a:solidFill>
                <a:latin typeface="Arial"/>
                <a:cs typeface="Arial"/>
              </a:rPr>
              <a:t> </a:t>
            </a:r>
            <a:r>
              <a:rPr sz="3400" b="1" spc="-5" dirty="0">
                <a:solidFill>
                  <a:srgbClr val="ECECEC"/>
                </a:solidFill>
                <a:latin typeface="Arial"/>
                <a:cs typeface="Arial"/>
              </a:rPr>
              <a:t>SARTHAK GUSAIN (CSE AIML 3B) </a:t>
            </a:r>
            <a:r>
              <a:rPr sz="3400" b="1" spc="-930" dirty="0">
                <a:solidFill>
                  <a:srgbClr val="ECECEC"/>
                </a:solidFill>
                <a:latin typeface="Arial"/>
                <a:cs typeface="Arial"/>
              </a:rPr>
              <a:t> </a:t>
            </a:r>
            <a:r>
              <a:rPr sz="3400" b="1" spc="-5" dirty="0">
                <a:solidFill>
                  <a:srgbClr val="ECECEC"/>
                </a:solidFill>
                <a:latin typeface="Arial"/>
                <a:cs typeface="Arial"/>
              </a:rPr>
              <a:t>SHIVAM</a:t>
            </a:r>
            <a:r>
              <a:rPr sz="3400" b="1" spc="160" dirty="0">
                <a:solidFill>
                  <a:srgbClr val="ECECEC"/>
                </a:solidFill>
                <a:latin typeface="Arial"/>
                <a:cs typeface="Arial"/>
              </a:rPr>
              <a:t> </a:t>
            </a:r>
            <a:r>
              <a:rPr sz="3400" b="1" spc="-5" dirty="0">
                <a:solidFill>
                  <a:srgbClr val="ECECEC"/>
                </a:solidFill>
                <a:latin typeface="Arial"/>
                <a:cs typeface="Arial"/>
              </a:rPr>
              <a:t>SHARMA</a:t>
            </a:r>
            <a:r>
              <a:rPr sz="3400" b="1" spc="165" dirty="0">
                <a:solidFill>
                  <a:srgbClr val="ECECEC"/>
                </a:solidFill>
                <a:latin typeface="Arial"/>
                <a:cs typeface="Arial"/>
              </a:rPr>
              <a:t> </a:t>
            </a:r>
            <a:r>
              <a:rPr sz="3400" b="1" dirty="0">
                <a:solidFill>
                  <a:srgbClr val="ECECEC"/>
                </a:solidFill>
                <a:latin typeface="Arial"/>
                <a:cs typeface="Arial"/>
              </a:rPr>
              <a:t>(IT</a:t>
            </a:r>
            <a:r>
              <a:rPr sz="3400" b="1" spc="160" dirty="0">
                <a:solidFill>
                  <a:srgbClr val="ECECEC"/>
                </a:solidFill>
                <a:latin typeface="Arial"/>
                <a:cs typeface="Arial"/>
              </a:rPr>
              <a:t> </a:t>
            </a:r>
            <a:r>
              <a:rPr sz="3400" b="1" spc="-5" dirty="0">
                <a:solidFill>
                  <a:srgbClr val="ECECEC"/>
                </a:solidFill>
                <a:latin typeface="Arial"/>
                <a:cs typeface="Arial"/>
              </a:rPr>
              <a:t>3B) </a:t>
            </a:r>
            <a:r>
              <a:rPr sz="3400" b="1" dirty="0">
                <a:solidFill>
                  <a:srgbClr val="ECECEC"/>
                </a:solidFill>
                <a:latin typeface="Arial"/>
                <a:cs typeface="Arial"/>
              </a:rPr>
              <a:t> </a:t>
            </a:r>
            <a:r>
              <a:rPr sz="3400" b="1" spc="-5" dirty="0">
                <a:solidFill>
                  <a:srgbClr val="ECECEC"/>
                </a:solidFill>
                <a:latin typeface="Arial"/>
                <a:cs typeface="Arial"/>
              </a:rPr>
              <a:t>ANANYA PRASAD (ECE 3A) </a:t>
            </a:r>
            <a:r>
              <a:rPr sz="3400" b="1" dirty="0">
                <a:solidFill>
                  <a:srgbClr val="ECECEC"/>
                </a:solidFill>
                <a:latin typeface="Arial"/>
                <a:cs typeface="Arial"/>
              </a:rPr>
              <a:t> </a:t>
            </a:r>
            <a:r>
              <a:rPr sz="3400" b="1" spc="-5" dirty="0">
                <a:solidFill>
                  <a:srgbClr val="ECECEC"/>
                </a:solidFill>
                <a:latin typeface="Arial"/>
                <a:cs typeface="Arial"/>
              </a:rPr>
              <a:t>PRAKHAR BHATNAGAR (ECE 3A) </a:t>
            </a:r>
            <a:r>
              <a:rPr sz="3400" b="1" spc="-930" dirty="0">
                <a:solidFill>
                  <a:srgbClr val="ECECEC"/>
                </a:solidFill>
                <a:latin typeface="Arial"/>
                <a:cs typeface="Arial"/>
              </a:rPr>
              <a:t> </a:t>
            </a:r>
            <a:r>
              <a:rPr sz="3400" b="1" spc="-5" dirty="0">
                <a:solidFill>
                  <a:srgbClr val="ECECEC"/>
                </a:solidFill>
                <a:latin typeface="Arial"/>
                <a:cs typeface="Arial"/>
              </a:rPr>
              <a:t>PRAKHAR</a:t>
            </a:r>
            <a:r>
              <a:rPr sz="3400" b="1" spc="-10" dirty="0">
                <a:solidFill>
                  <a:srgbClr val="ECECEC"/>
                </a:solidFill>
                <a:latin typeface="Arial"/>
                <a:cs typeface="Arial"/>
              </a:rPr>
              <a:t> </a:t>
            </a:r>
            <a:r>
              <a:rPr sz="3400" b="1" spc="-5" dirty="0">
                <a:solidFill>
                  <a:srgbClr val="ECECEC"/>
                </a:solidFill>
                <a:latin typeface="Arial"/>
                <a:cs typeface="Arial"/>
              </a:rPr>
              <a:t>SAHU</a:t>
            </a:r>
            <a:r>
              <a:rPr sz="3400" b="1" spc="-10" dirty="0">
                <a:solidFill>
                  <a:srgbClr val="ECECEC"/>
                </a:solidFill>
                <a:latin typeface="Arial"/>
                <a:cs typeface="Arial"/>
              </a:rPr>
              <a:t> </a:t>
            </a:r>
            <a:r>
              <a:rPr sz="3400" b="1" spc="-5" dirty="0">
                <a:solidFill>
                  <a:srgbClr val="ECECEC"/>
                </a:solidFill>
                <a:latin typeface="Arial"/>
                <a:cs typeface="Arial"/>
              </a:rPr>
              <a:t>(ECE</a:t>
            </a:r>
            <a:r>
              <a:rPr sz="3400" b="1" spc="-10" dirty="0">
                <a:solidFill>
                  <a:srgbClr val="ECECEC"/>
                </a:solidFill>
                <a:latin typeface="Arial"/>
                <a:cs typeface="Arial"/>
              </a:rPr>
              <a:t> </a:t>
            </a:r>
            <a:r>
              <a:rPr sz="3400" b="1" spc="-5" dirty="0">
                <a:solidFill>
                  <a:srgbClr val="ECECEC"/>
                </a:solidFill>
                <a:latin typeface="Arial"/>
                <a:cs typeface="Arial"/>
              </a:rPr>
              <a:t>3A)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918" y="1351580"/>
            <a:ext cx="121920" cy="896619"/>
          </a:xfrm>
          <a:custGeom>
            <a:avLst/>
            <a:gdLst/>
            <a:ahLst/>
            <a:cxnLst/>
            <a:rect l="l" t="t" r="r" b="b"/>
            <a:pathLst>
              <a:path w="121920" h="896619">
                <a:moveTo>
                  <a:pt x="121707" y="0"/>
                </a:moveTo>
                <a:lnTo>
                  <a:pt x="121707" y="896319"/>
                </a:lnTo>
                <a:lnTo>
                  <a:pt x="0" y="896319"/>
                </a:lnTo>
                <a:lnTo>
                  <a:pt x="0" y="0"/>
                </a:lnTo>
                <a:lnTo>
                  <a:pt x="121707" y="0"/>
                </a:lnTo>
                <a:close/>
              </a:path>
            </a:pathLst>
          </a:custGeom>
          <a:ln w="46047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4372" y="1351580"/>
            <a:ext cx="1016000" cy="896619"/>
          </a:xfrm>
          <a:custGeom>
            <a:avLst/>
            <a:gdLst/>
            <a:ahLst/>
            <a:cxnLst/>
            <a:rect l="l" t="t" r="r" b="b"/>
            <a:pathLst>
              <a:path w="1016000" h="896619">
                <a:moveTo>
                  <a:pt x="897818" y="723050"/>
                </a:moveTo>
                <a:lnTo>
                  <a:pt x="897818" y="0"/>
                </a:lnTo>
                <a:lnTo>
                  <a:pt x="1015628" y="0"/>
                </a:lnTo>
                <a:lnTo>
                  <a:pt x="1015628" y="896319"/>
                </a:lnTo>
                <a:lnTo>
                  <a:pt x="909809" y="896319"/>
                </a:lnTo>
                <a:lnTo>
                  <a:pt x="118110" y="142391"/>
                </a:lnTo>
                <a:lnTo>
                  <a:pt x="118110" y="896319"/>
                </a:lnTo>
                <a:lnTo>
                  <a:pt x="0" y="896319"/>
                </a:lnTo>
                <a:lnTo>
                  <a:pt x="0" y="0"/>
                </a:lnTo>
                <a:lnTo>
                  <a:pt x="136396" y="0"/>
                </a:lnTo>
                <a:lnTo>
                  <a:pt x="897818" y="723050"/>
                </a:lnTo>
                <a:close/>
              </a:path>
            </a:pathLst>
          </a:custGeom>
          <a:ln w="46047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09580" y="1351580"/>
            <a:ext cx="1014730" cy="896619"/>
          </a:xfrm>
          <a:custGeom>
            <a:avLst/>
            <a:gdLst/>
            <a:ahLst/>
            <a:cxnLst/>
            <a:rect l="l" t="t" r="r" b="b"/>
            <a:pathLst>
              <a:path w="1014730" h="896619">
                <a:moveTo>
                  <a:pt x="445761" y="106718"/>
                </a:moveTo>
                <a:lnTo>
                  <a:pt x="0" y="106718"/>
                </a:lnTo>
                <a:lnTo>
                  <a:pt x="0" y="0"/>
                </a:lnTo>
                <a:lnTo>
                  <a:pt x="1014429" y="0"/>
                </a:lnTo>
                <a:lnTo>
                  <a:pt x="1014429" y="106718"/>
                </a:lnTo>
                <a:lnTo>
                  <a:pt x="568668" y="106718"/>
                </a:lnTo>
                <a:lnTo>
                  <a:pt x="568668" y="896319"/>
                </a:lnTo>
                <a:lnTo>
                  <a:pt x="445761" y="896319"/>
                </a:lnTo>
                <a:lnTo>
                  <a:pt x="445761" y="106718"/>
                </a:lnTo>
                <a:close/>
              </a:path>
            </a:pathLst>
          </a:custGeom>
          <a:ln w="46047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73570" y="1351580"/>
            <a:ext cx="969010" cy="896619"/>
          </a:xfrm>
          <a:custGeom>
            <a:avLst/>
            <a:gdLst/>
            <a:ahLst/>
            <a:cxnLst/>
            <a:rect l="l" t="t" r="r" b="b"/>
            <a:pathLst>
              <a:path w="969010" h="896619">
                <a:moveTo>
                  <a:pt x="920900" y="684979"/>
                </a:moveTo>
                <a:lnTo>
                  <a:pt x="920900" y="784504"/>
                </a:lnTo>
                <a:lnTo>
                  <a:pt x="921518" y="802247"/>
                </a:lnTo>
                <a:lnTo>
                  <a:pt x="930793" y="847156"/>
                </a:lnTo>
                <a:lnTo>
                  <a:pt x="955917" y="884478"/>
                </a:lnTo>
                <a:lnTo>
                  <a:pt x="968864" y="896319"/>
                </a:lnTo>
                <a:lnTo>
                  <a:pt x="833966" y="896319"/>
                </a:lnTo>
                <a:lnTo>
                  <a:pt x="807942" y="860684"/>
                </a:lnTo>
                <a:lnTo>
                  <a:pt x="795520" y="818753"/>
                </a:lnTo>
                <a:lnTo>
                  <a:pt x="793197" y="784504"/>
                </a:lnTo>
                <a:lnTo>
                  <a:pt x="793197" y="691275"/>
                </a:lnTo>
                <a:lnTo>
                  <a:pt x="792317" y="656070"/>
                </a:lnTo>
                <a:lnTo>
                  <a:pt x="785272" y="599263"/>
                </a:lnTo>
                <a:lnTo>
                  <a:pt x="770377" y="559899"/>
                </a:lnTo>
                <a:lnTo>
                  <a:pt x="723950" y="525500"/>
                </a:lnTo>
                <a:lnTo>
                  <a:pt x="672839" y="515383"/>
                </a:lnTo>
                <a:lnTo>
                  <a:pt x="601643" y="512011"/>
                </a:lnTo>
                <a:lnTo>
                  <a:pt x="121707" y="512011"/>
                </a:lnTo>
                <a:lnTo>
                  <a:pt x="121707" y="896319"/>
                </a:lnTo>
                <a:lnTo>
                  <a:pt x="0" y="896319"/>
                </a:lnTo>
                <a:lnTo>
                  <a:pt x="0" y="0"/>
                </a:lnTo>
                <a:lnTo>
                  <a:pt x="593249" y="0"/>
                </a:lnTo>
                <a:lnTo>
                  <a:pt x="653054" y="2079"/>
                </a:lnTo>
                <a:lnTo>
                  <a:pt x="707162" y="8318"/>
                </a:lnTo>
                <a:lnTo>
                  <a:pt x="755576" y="18717"/>
                </a:lnTo>
                <a:lnTo>
                  <a:pt x="798293" y="33274"/>
                </a:lnTo>
                <a:lnTo>
                  <a:pt x="835559" y="51129"/>
                </a:lnTo>
                <a:lnTo>
                  <a:pt x="867616" y="71720"/>
                </a:lnTo>
                <a:lnTo>
                  <a:pt x="916104" y="121108"/>
                </a:lnTo>
                <a:lnTo>
                  <a:pt x="944657" y="177989"/>
                </a:lnTo>
                <a:lnTo>
                  <a:pt x="954175" y="239518"/>
                </a:lnTo>
                <a:lnTo>
                  <a:pt x="952095" y="271874"/>
                </a:lnTo>
                <a:lnTo>
                  <a:pt x="935458" y="328381"/>
                </a:lnTo>
                <a:lnTo>
                  <a:pt x="903401" y="373909"/>
                </a:lnTo>
                <a:lnTo>
                  <a:pt x="862332" y="409133"/>
                </a:lnTo>
                <a:lnTo>
                  <a:pt x="814256" y="434538"/>
                </a:lnTo>
                <a:lnTo>
                  <a:pt x="765693" y="451475"/>
                </a:lnTo>
                <a:lnTo>
                  <a:pt x="741636" y="456853"/>
                </a:lnTo>
                <a:lnTo>
                  <a:pt x="741636" y="459251"/>
                </a:lnTo>
                <a:lnTo>
                  <a:pt x="794996" y="470492"/>
                </a:lnTo>
                <a:lnTo>
                  <a:pt x="839362" y="489828"/>
                </a:lnTo>
                <a:lnTo>
                  <a:pt x="874435" y="518905"/>
                </a:lnTo>
                <a:lnTo>
                  <a:pt x="899916" y="559375"/>
                </a:lnTo>
                <a:lnTo>
                  <a:pt x="915654" y="613708"/>
                </a:lnTo>
                <a:lnTo>
                  <a:pt x="919589" y="647227"/>
                </a:lnTo>
                <a:lnTo>
                  <a:pt x="920900" y="684979"/>
                </a:lnTo>
                <a:close/>
              </a:path>
              <a:path w="969010" h="896619">
                <a:moveTo>
                  <a:pt x="121707" y="405292"/>
                </a:moveTo>
                <a:lnTo>
                  <a:pt x="577061" y="405292"/>
                </a:lnTo>
                <a:lnTo>
                  <a:pt x="621952" y="404111"/>
                </a:lnTo>
                <a:lnTo>
                  <a:pt x="661897" y="400570"/>
                </a:lnTo>
                <a:lnTo>
                  <a:pt x="726947" y="386406"/>
                </a:lnTo>
                <a:lnTo>
                  <a:pt x="774311" y="363548"/>
                </a:lnTo>
                <a:lnTo>
                  <a:pt x="806087" y="333346"/>
                </a:lnTo>
                <a:lnTo>
                  <a:pt x="824074" y="297224"/>
                </a:lnTo>
                <a:lnTo>
                  <a:pt x="830069" y="256605"/>
                </a:lnTo>
                <a:lnTo>
                  <a:pt x="828608" y="235208"/>
                </a:lnTo>
                <a:lnTo>
                  <a:pt x="816917" y="196238"/>
                </a:lnTo>
                <a:lnTo>
                  <a:pt x="793197" y="162663"/>
                </a:lnTo>
                <a:lnTo>
                  <a:pt x="754526" y="136284"/>
                </a:lnTo>
                <a:lnTo>
                  <a:pt x="699987" y="117510"/>
                </a:lnTo>
                <a:lnTo>
                  <a:pt x="626992" y="107918"/>
                </a:lnTo>
                <a:lnTo>
                  <a:pt x="583357" y="106718"/>
                </a:lnTo>
                <a:lnTo>
                  <a:pt x="121707" y="106718"/>
                </a:lnTo>
                <a:lnTo>
                  <a:pt x="121707" y="405292"/>
                </a:lnTo>
                <a:close/>
              </a:path>
            </a:pathLst>
          </a:custGeom>
          <a:ln w="46047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72615" y="1339289"/>
            <a:ext cx="1120140" cy="921385"/>
          </a:xfrm>
          <a:custGeom>
            <a:avLst/>
            <a:gdLst/>
            <a:ahLst/>
            <a:cxnLst/>
            <a:rect l="l" t="t" r="r" b="b"/>
            <a:pathLst>
              <a:path w="1120139" h="921385">
                <a:moveTo>
                  <a:pt x="558775" y="920900"/>
                </a:moveTo>
                <a:lnTo>
                  <a:pt x="498979" y="919301"/>
                </a:lnTo>
                <a:lnTo>
                  <a:pt x="442497" y="914505"/>
                </a:lnTo>
                <a:lnTo>
                  <a:pt x="389329" y="906511"/>
                </a:lnTo>
                <a:lnTo>
                  <a:pt x="339475" y="895320"/>
                </a:lnTo>
                <a:lnTo>
                  <a:pt x="292935" y="880931"/>
                </a:lnTo>
                <a:lnTo>
                  <a:pt x="249710" y="863344"/>
                </a:lnTo>
                <a:lnTo>
                  <a:pt x="202418" y="838487"/>
                </a:lnTo>
                <a:lnTo>
                  <a:pt x="160066" y="810200"/>
                </a:lnTo>
                <a:lnTo>
                  <a:pt x="122654" y="778484"/>
                </a:lnTo>
                <a:lnTo>
                  <a:pt x="90183" y="743339"/>
                </a:lnTo>
                <a:lnTo>
                  <a:pt x="62652" y="704764"/>
                </a:lnTo>
                <a:lnTo>
                  <a:pt x="40097" y="663348"/>
                </a:lnTo>
                <a:lnTo>
                  <a:pt x="22554" y="619677"/>
                </a:lnTo>
                <a:lnTo>
                  <a:pt x="10024" y="573752"/>
                </a:lnTo>
                <a:lnTo>
                  <a:pt x="2506" y="525572"/>
                </a:lnTo>
                <a:lnTo>
                  <a:pt x="0" y="475139"/>
                </a:lnTo>
                <a:lnTo>
                  <a:pt x="0" y="445761"/>
                </a:lnTo>
                <a:lnTo>
                  <a:pt x="2506" y="395327"/>
                </a:lnTo>
                <a:lnTo>
                  <a:pt x="10024" y="347148"/>
                </a:lnTo>
                <a:lnTo>
                  <a:pt x="22554" y="301223"/>
                </a:lnTo>
                <a:lnTo>
                  <a:pt x="40097" y="257552"/>
                </a:lnTo>
                <a:lnTo>
                  <a:pt x="62652" y="216135"/>
                </a:lnTo>
                <a:lnTo>
                  <a:pt x="90183" y="177573"/>
                </a:lnTo>
                <a:lnTo>
                  <a:pt x="122654" y="142463"/>
                </a:lnTo>
                <a:lnTo>
                  <a:pt x="160066" y="110807"/>
                </a:lnTo>
                <a:lnTo>
                  <a:pt x="202418" y="82605"/>
                </a:lnTo>
                <a:lnTo>
                  <a:pt x="249710" y="57856"/>
                </a:lnTo>
                <a:lnTo>
                  <a:pt x="292935" y="40177"/>
                </a:lnTo>
                <a:lnTo>
                  <a:pt x="339475" y="25713"/>
                </a:lnTo>
                <a:lnTo>
                  <a:pt x="389329" y="14464"/>
                </a:lnTo>
                <a:lnTo>
                  <a:pt x="442497" y="6428"/>
                </a:lnTo>
                <a:lnTo>
                  <a:pt x="498979" y="1607"/>
                </a:lnTo>
                <a:lnTo>
                  <a:pt x="558775" y="0"/>
                </a:lnTo>
                <a:lnTo>
                  <a:pt x="619213" y="1607"/>
                </a:lnTo>
                <a:lnTo>
                  <a:pt x="676219" y="6428"/>
                </a:lnTo>
                <a:lnTo>
                  <a:pt x="729795" y="14464"/>
                </a:lnTo>
                <a:lnTo>
                  <a:pt x="779941" y="25713"/>
                </a:lnTo>
                <a:lnTo>
                  <a:pt x="826655" y="40177"/>
                </a:lnTo>
                <a:lnTo>
                  <a:pt x="869939" y="57856"/>
                </a:lnTo>
                <a:lnTo>
                  <a:pt x="917327" y="82605"/>
                </a:lnTo>
                <a:lnTo>
                  <a:pt x="959727" y="110807"/>
                </a:lnTo>
                <a:lnTo>
                  <a:pt x="997139" y="142463"/>
                </a:lnTo>
                <a:lnTo>
                  <a:pt x="1029562" y="177573"/>
                </a:lnTo>
                <a:lnTo>
                  <a:pt x="1056997" y="216135"/>
                </a:lnTo>
                <a:lnTo>
                  <a:pt x="1079552" y="257552"/>
                </a:lnTo>
                <a:lnTo>
                  <a:pt x="1097094" y="301223"/>
                </a:lnTo>
                <a:lnTo>
                  <a:pt x="1109625" y="347148"/>
                </a:lnTo>
                <a:lnTo>
                  <a:pt x="1117143" y="395327"/>
                </a:lnTo>
                <a:lnTo>
                  <a:pt x="1119649" y="445761"/>
                </a:lnTo>
                <a:lnTo>
                  <a:pt x="1119649" y="475139"/>
                </a:lnTo>
                <a:lnTo>
                  <a:pt x="1117143" y="525572"/>
                </a:lnTo>
                <a:lnTo>
                  <a:pt x="1109625" y="573752"/>
                </a:lnTo>
                <a:lnTo>
                  <a:pt x="1097094" y="619677"/>
                </a:lnTo>
                <a:lnTo>
                  <a:pt x="1079552" y="663348"/>
                </a:lnTo>
                <a:lnTo>
                  <a:pt x="1056997" y="704764"/>
                </a:lnTo>
                <a:lnTo>
                  <a:pt x="1029562" y="743339"/>
                </a:lnTo>
                <a:lnTo>
                  <a:pt x="997139" y="778484"/>
                </a:lnTo>
                <a:lnTo>
                  <a:pt x="959727" y="810200"/>
                </a:lnTo>
                <a:lnTo>
                  <a:pt x="917327" y="838487"/>
                </a:lnTo>
                <a:lnTo>
                  <a:pt x="869939" y="863344"/>
                </a:lnTo>
                <a:lnTo>
                  <a:pt x="826655" y="880931"/>
                </a:lnTo>
                <a:lnTo>
                  <a:pt x="779941" y="895320"/>
                </a:lnTo>
                <a:lnTo>
                  <a:pt x="729795" y="906511"/>
                </a:lnTo>
                <a:lnTo>
                  <a:pt x="676219" y="914505"/>
                </a:lnTo>
                <a:lnTo>
                  <a:pt x="619213" y="919301"/>
                </a:lnTo>
                <a:lnTo>
                  <a:pt x="558775" y="920900"/>
                </a:lnTo>
                <a:close/>
              </a:path>
              <a:path w="1120139" h="921385">
                <a:moveTo>
                  <a:pt x="559974" y="814181"/>
                </a:moveTo>
                <a:lnTo>
                  <a:pt x="617243" y="812443"/>
                </a:lnTo>
                <a:lnTo>
                  <a:pt x="670338" y="807227"/>
                </a:lnTo>
                <a:lnTo>
                  <a:pt x="719261" y="798533"/>
                </a:lnTo>
                <a:lnTo>
                  <a:pt x="764011" y="786362"/>
                </a:lnTo>
                <a:lnTo>
                  <a:pt x="804588" y="770714"/>
                </a:lnTo>
                <a:lnTo>
                  <a:pt x="849779" y="746770"/>
                </a:lnTo>
                <a:lnTo>
                  <a:pt x="888824" y="718704"/>
                </a:lnTo>
                <a:lnTo>
                  <a:pt x="921724" y="686516"/>
                </a:lnTo>
                <a:lnTo>
                  <a:pt x="948479" y="650206"/>
                </a:lnTo>
                <a:lnTo>
                  <a:pt x="969201" y="610411"/>
                </a:lnTo>
                <a:lnTo>
                  <a:pt x="984002" y="567768"/>
                </a:lnTo>
                <a:lnTo>
                  <a:pt x="992883" y="522278"/>
                </a:lnTo>
                <a:lnTo>
                  <a:pt x="995843" y="473940"/>
                </a:lnTo>
                <a:lnTo>
                  <a:pt x="995843" y="446960"/>
                </a:lnTo>
                <a:lnTo>
                  <a:pt x="992883" y="398135"/>
                </a:lnTo>
                <a:lnTo>
                  <a:pt x="984002" y="352382"/>
                </a:lnTo>
                <a:lnTo>
                  <a:pt x="969201" y="309702"/>
                </a:lnTo>
                <a:lnTo>
                  <a:pt x="948479" y="270094"/>
                </a:lnTo>
                <a:lnTo>
                  <a:pt x="921724" y="234066"/>
                </a:lnTo>
                <a:lnTo>
                  <a:pt x="888824" y="202121"/>
                </a:lnTo>
                <a:lnTo>
                  <a:pt x="849779" y="174261"/>
                </a:lnTo>
                <a:lnTo>
                  <a:pt x="804588" y="150485"/>
                </a:lnTo>
                <a:lnTo>
                  <a:pt x="764011" y="134729"/>
                </a:lnTo>
                <a:lnTo>
                  <a:pt x="719261" y="122475"/>
                </a:lnTo>
                <a:lnTo>
                  <a:pt x="670338" y="113721"/>
                </a:lnTo>
                <a:lnTo>
                  <a:pt x="617243" y="108469"/>
                </a:lnTo>
                <a:lnTo>
                  <a:pt x="559974" y="106718"/>
                </a:lnTo>
                <a:lnTo>
                  <a:pt x="502993" y="108469"/>
                </a:lnTo>
                <a:lnTo>
                  <a:pt x="450042" y="113721"/>
                </a:lnTo>
                <a:lnTo>
                  <a:pt x="401119" y="122475"/>
                </a:lnTo>
                <a:lnTo>
                  <a:pt x="356225" y="134729"/>
                </a:lnTo>
                <a:lnTo>
                  <a:pt x="315360" y="150485"/>
                </a:lnTo>
                <a:lnTo>
                  <a:pt x="270038" y="174261"/>
                </a:lnTo>
                <a:lnTo>
                  <a:pt x="230899" y="202121"/>
                </a:lnTo>
                <a:lnTo>
                  <a:pt x="197943" y="234066"/>
                </a:lnTo>
                <a:lnTo>
                  <a:pt x="171169" y="270094"/>
                </a:lnTo>
                <a:lnTo>
                  <a:pt x="150579" y="309702"/>
                </a:lnTo>
                <a:lnTo>
                  <a:pt x="135871" y="352382"/>
                </a:lnTo>
                <a:lnTo>
                  <a:pt x="127046" y="398135"/>
                </a:lnTo>
                <a:lnTo>
                  <a:pt x="124105" y="446960"/>
                </a:lnTo>
                <a:lnTo>
                  <a:pt x="124105" y="473940"/>
                </a:lnTo>
                <a:lnTo>
                  <a:pt x="127046" y="522278"/>
                </a:lnTo>
                <a:lnTo>
                  <a:pt x="135871" y="567768"/>
                </a:lnTo>
                <a:lnTo>
                  <a:pt x="150579" y="610411"/>
                </a:lnTo>
                <a:lnTo>
                  <a:pt x="171169" y="650206"/>
                </a:lnTo>
                <a:lnTo>
                  <a:pt x="197943" y="686516"/>
                </a:lnTo>
                <a:lnTo>
                  <a:pt x="230899" y="718704"/>
                </a:lnTo>
                <a:lnTo>
                  <a:pt x="270038" y="746770"/>
                </a:lnTo>
                <a:lnTo>
                  <a:pt x="315360" y="770714"/>
                </a:lnTo>
                <a:lnTo>
                  <a:pt x="356225" y="786362"/>
                </a:lnTo>
                <a:lnTo>
                  <a:pt x="401119" y="798533"/>
                </a:lnTo>
                <a:lnTo>
                  <a:pt x="450042" y="807227"/>
                </a:lnTo>
                <a:lnTo>
                  <a:pt x="502993" y="812443"/>
                </a:lnTo>
                <a:lnTo>
                  <a:pt x="559974" y="814181"/>
                </a:lnTo>
                <a:close/>
              </a:path>
            </a:pathLst>
          </a:custGeom>
          <a:ln w="46047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61703" y="1351580"/>
            <a:ext cx="1046480" cy="896619"/>
          </a:xfrm>
          <a:custGeom>
            <a:avLst/>
            <a:gdLst/>
            <a:ahLst/>
            <a:cxnLst/>
            <a:rect l="l" t="t" r="r" b="b"/>
            <a:pathLst>
              <a:path w="1046479" h="896619">
                <a:moveTo>
                  <a:pt x="0" y="0"/>
                </a:moveTo>
                <a:lnTo>
                  <a:pt x="490127" y="0"/>
                </a:lnTo>
                <a:lnTo>
                  <a:pt x="549790" y="1590"/>
                </a:lnTo>
                <a:lnTo>
                  <a:pt x="606073" y="6361"/>
                </a:lnTo>
                <a:lnTo>
                  <a:pt x="658974" y="14314"/>
                </a:lnTo>
                <a:lnTo>
                  <a:pt x="708495" y="25447"/>
                </a:lnTo>
                <a:lnTo>
                  <a:pt x="754635" y="39761"/>
                </a:lnTo>
                <a:lnTo>
                  <a:pt x="797394" y="57256"/>
                </a:lnTo>
                <a:lnTo>
                  <a:pt x="844362" y="81670"/>
                </a:lnTo>
                <a:lnTo>
                  <a:pt x="886462" y="109344"/>
                </a:lnTo>
                <a:lnTo>
                  <a:pt x="923694" y="140281"/>
                </a:lnTo>
                <a:lnTo>
                  <a:pt x="956058" y="174479"/>
                </a:lnTo>
                <a:lnTo>
                  <a:pt x="983553" y="211939"/>
                </a:lnTo>
                <a:lnTo>
                  <a:pt x="1006108" y="251880"/>
                </a:lnTo>
                <a:lnTo>
                  <a:pt x="1023650" y="293764"/>
                </a:lnTo>
                <a:lnTo>
                  <a:pt x="1036181" y="337591"/>
                </a:lnTo>
                <a:lnTo>
                  <a:pt x="1043699" y="383360"/>
                </a:lnTo>
                <a:lnTo>
                  <a:pt x="1046205" y="431072"/>
                </a:lnTo>
                <a:lnTo>
                  <a:pt x="1046205" y="465246"/>
                </a:lnTo>
                <a:lnTo>
                  <a:pt x="1043699" y="512970"/>
                </a:lnTo>
                <a:lnTo>
                  <a:pt x="1036181" y="558775"/>
                </a:lnTo>
                <a:lnTo>
                  <a:pt x="1023650" y="602662"/>
                </a:lnTo>
                <a:lnTo>
                  <a:pt x="1006108" y="644630"/>
                </a:lnTo>
                <a:lnTo>
                  <a:pt x="983553" y="684680"/>
                </a:lnTo>
                <a:lnTo>
                  <a:pt x="956058" y="722043"/>
                </a:lnTo>
                <a:lnTo>
                  <a:pt x="923694" y="756193"/>
                </a:lnTo>
                <a:lnTo>
                  <a:pt x="886462" y="787130"/>
                </a:lnTo>
                <a:lnTo>
                  <a:pt x="844362" y="814853"/>
                </a:lnTo>
                <a:lnTo>
                  <a:pt x="797394" y="839362"/>
                </a:lnTo>
                <a:lnTo>
                  <a:pt x="754635" y="856766"/>
                </a:lnTo>
                <a:lnTo>
                  <a:pt x="708495" y="871005"/>
                </a:lnTo>
                <a:lnTo>
                  <a:pt x="658974" y="882080"/>
                </a:lnTo>
                <a:lnTo>
                  <a:pt x="606073" y="889990"/>
                </a:lnTo>
                <a:lnTo>
                  <a:pt x="549790" y="894737"/>
                </a:lnTo>
                <a:lnTo>
                  <a:pt x="490127" y="896319"/>
                </a:lnTo>
                <a:lnTo>
                  <a:pt x="0" y="896319"/>
                </a:lnTo>
                <a:lnTo>
                  <a:pt x="0" y="0"/>
                </a:lnTo>
                <a:close/>
              </a:path>
              <a:path w="1046479" h="896619">
                <a:moveTo>
                  <a:pt x="922099" y="465246"/>
                </a:moveTo>
                <a:lnTo>
                  <a:pt x="922099" y="431072"/>
                </a:lnTo>
                <a:lnTo>
                  <a:pt x="919101" y="385600"/>
                </a:lnTo>
                <a:lnTo>
                  <a:pt x="910108" y="342714"/>
                </a:lnTo>
                <a:lnTo>
                  <a:pt x="895119" y="302414"/>
                </a:lnTo>
                <a:lnTo>
                  <a:pt x="874136" y="264699"/>
                </a:lnTo>
                <a:lnTo>
                  <a:pt x="846950" y="230056"/>
                </a:lnTo>
                <a:lnTo>
                  <a:pt x="813057" y="199273"/>
                </a:lnTo>
                <a:lnTo>
                  <a:pt x="772457" y="172350"/>
                </a:lnTo>
                <a:lnTo>
                  <a:pt x="725149" y="149286"/>
                </a:lnTo>
                <a:lnTo>
                  <a:pt x="682293" y="133962"/>
                </a:lnTo>
                <a:lnTo>
                  <a:pt x="634785" y="122043"/>
                </a:lnTo>
                <a:lnTo>
                  <a:pt x="582625" y="113529"/>
                </a:lnTo>
                <a:lnTo>
                  <a:pt x="525812" y="108421"/>
                </a:lnTo>
                <a:lnTo>
                  <a:pt x="464347" y="106718"/>
                </a:lnTo>
                <a:lnTo>
                  <a:pt x="121707" y="106718"/>
                </a:lnTo>
                <a:lnTo>
                  <a:pt x="121707" y="789600"/>
                </a:lnTo>
                <a:lnTo>
                  <a:pt x="464347" y="789600"/>
                </a:lnTo>
                <a:lnTo>
                  <a:pt x="525812" y="787909"/>
                </a:lnTo>
                <a:lnTo>
                  <a:pt x="582625" y="782837"/>
                </a:lnTo>
                <a:lnTo>
                  <a:pt x="634785" y="774383"/>
                </a:lnTo>
                <a:lnTo>
                  <a:pt x="682293" y="762548"/>
                </a:lnTo>
                <a:lnTo>
                  <a:pt x="725149" y="747332"/>
                </a:lnTo>
                <a:lnTo>
                  <a:pt x="772457" y="724118"/>
                </a:lnTo>
                <a:lnTo>
                  <a:pt x="813057" y="697045"/>
                </a:lnTo>
                <a:lnTo>
                  <a:pt x="846950" y="666112"/>
                </a:lnTo>
                <a:lnTo>
                  <a:pt x="874136" y="631320"/>
                </a:lnTo>
                <a:lnTo>
                  <a:pt x="895119" y="593287"/>
                </a:lnTo>
                <a:lnTo>
                  <a:pt x="910108" y="552930"/>
                </a:lnTo>
                <a:lnTo>
                  <a:pt x="919101" y="510250"/>
                </a:lnTo>
                <a:lnTo>
                  <a:pt x="922099" y="465246"/>
                </a:lnTo>
                <a:close/>
              </a:path>
            </a:pathLst>
          </a:custGeom>
          <a:ln w="46047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60054" y="1351580"/>
            <a:ext cx="989965" cy="908685"/>
          </a:xfrm>
          <a:custGeom>
            <a:avLst/>
            <a:gdLst/>
            <a:ahLst/>
            <a:cxnLst/>
            <a:rect l="l" t="t" r="r" b="b"/>
            <a:pathLst>
              <a:path w="989965" h="908685">
                <a:moveTo>
                  <a:pt x="0" y="518006"/>
                </a:moveTo>
                <a:lnTo>
                  <a:pt x="0" y="0"/>
                </a:lnTo>
                <a:lnTo>
                  <a:pt x="121707" y="0"/>
                </a:lnTo>
                <a:lnTo>
                  <a:pt x="121707" y="504516"/>
                </a:lnTo>
                <a:lnTo>
                  <a:pt x="125112" y="559770"/>
                </a:lnTo>
                <a:lnTo>
                  <a:pt x="135328" y="609461"/>
                </a:lnTo>
                <a:lnTo>
                  <a:pt x="152355" y="653587"/>
                </a:lnTo>
                <a:lnTo>
                  <a:pt x="176193" y="692150"/>
                </a:lnTo>
                <a:lnTo>
                  <a:pt x="206842" y="725149"/>
                </a:lnTo>
                <a:lnTo>
                  <a:pt x="238576" y="748231"/>
                </a:lnTo>
                <a:lnTo>
                  <a:pt x="276823" y="767117"/>
                </a:lnTo>
                <a:lnTo>
                  <a:pt x="321580" y="781806"/>
                </a:lnTo>
                <a:lnTo>
                  <a:pt x="372850" y="792298"/>
                </a:lnTo>
                <a:lnTo>
                  <a:pt x="430631" y="798593"/>
                </a:lnTo>
                <a:lnTo>
                  <a:pt x="494923" y="800692"/>
                </a:lnTo>
                <a:lnTo>
                  <a:pt x="559208" y="798593"/>
                </a:lnTo>
                <a:lnTo>
                  <a:pt x="616964" y="792298"/>
                </a:lnTo>
                <a:lnTo>
                  <a:pt x="668192" y="781806"/>
                </a:lnTo>
                <a:lnTo>
                  <a:pt x="712891" y="767117"/>
                </a:lnTo>
                <a:lnTo>
                  <a:pt x="751062" y="748231"/>
                </a:lnTo>
                <a:lnTo>
                  <a:pt x="782705" y="725149"/>
                </a:lnTo>
                <a:lnTo>
                  <a:pt x="813462" y="692150"/>
                </a:lnTo>
                <a:lnTo>
                  <a:pt x="837383" y="653587"/>
                </a:lnTo>
                <a:lnTo>
                  <a:pt x="854470" y="609461"/>
                </a:lnTo>
                <a:lnTo>
                  <a:pt x="864723" y="559770"/>
                </a:lnTo>
                <a:lnTo>
                  <a:pt x="868140" y="504516"/>
                </a:lnTo>
                <a:lnTo>
                  <a:pt x="868140" y="0"/>
                </a:lnTo>
                <a:lnTo>
                  <a:pt x="989848" y="0"/>
                </a:lnTo>
                <a:lnTo>
                  <a:pt x="989848" y="518006"/>
                </a:lnTo>
                <a:lnTo>
                  <a:pt x="986550" y="574682"/>
                </a:lnTo>
                <a:lnTo>
                  <a:pt x="976658" y="627798"/>
                </a:lnTo>
                <a:lnTo>
                  <a:pt x="960170" y="677354"/>
                </a:lnTo>
                <a:lnTo>
                  <a:pt x="937088" y="723350"/>
                </a:lnTo>
                <a:lnTo>
                  <a:pt x="907129" y="764944"/>
                </a:lnTo>
                <a:lnTo>
                  <a:pt x="870014" y="801591"/>
                </a:lnTo>
                <a:lnTo>
                  <a:pt x="825741" y="833292"/>
                </a:lnTo>
                <a:lnTo>
                  <a:pt x="774311" y="860046"/>
                </a:lnTo>
                <a:lnTo>
                  <a:pt x="735991" y="874885"/>
                </a:lnTo>
                <a:lnTo>
                  <a:pt x="694372" y="887026"/>
                </a:lnTo>
                <a:lnTo>
                  <a:pt x="649456" y="896469"/>
                </a:lnTo>
                <a:lnTo>
                  <a:pt x="601243" y="903214"/>
                </a:lnTo>
                <a:lnTo>
                  <a:pt x="549732" y="907261"/>
                </a:lnTo>
                <a:lnTo>
                  <a:pt x="494923" y="908610"/>
                </a:lnTo>
                <a:lnTo>
                  <a:pt x="440132" y="907261"/>
                </a:lnTo>
                <a:lnTo>
                  <a:pt x="388671" y="903214"/>
                </a:lnTo>
                <a:lnTo>
                  <a:pt x="340541" y="896469"/>
                </a:lnTo>
                <a:lnTo>
                  <a:pt x="295742" y="887026"/>
                </a:lnTo>
                <a:lnTo>
                  <a:pt x="254273" y="874885"/>
                </a:lnTo>
                <a:lnTo>
                  <a:pt x="216135" y="860046"/>
                </a:lnTo>
                <a:lnTo>
                  <a:pt x="165043" y="833292"/>
                </a:lnTo>
                <a:lnTo>
                  <a:pt x="120883" y="801591"/>
                </a:lnTo>
                <a:lnTo>
                  <a:pt x="83655" y="764944"/>
                </a:lnTo>
                <a:lnTo>
                  <a:pt x="53359" y="723350"/>
                </a:lnTo>
                <a:lnTo>
                  <a:pt x="30014" y="677354"/>
                </a:lnTo>
                <a:lnTo>
                  <a:pt x="13339" y="627798"/>
                </a:lnTo>
                <a:lnTo>
                  <a:pt x="3334" y="574682"/>
                </a:lnTo>
                <a:lnTo>
                  <a:pt x="0" y="518006"/>
                </a:lnTo>
                <a:close/>
              </a:path>
            </a:pathLst>
          </a:custGeom>
          <a:ln w="46047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06997" y="1339289"/>
            <a:ext cx="1102995" cy="921385"/>
          </a:xfrm>
          <a:custGeom>
            <a:avLst/>
            <a:gdLst/>
            <a:ahLst/>
            <a:cxnLst/>
            <a:rect l="l" t="t" r="r" b="b"/>
            <a:pathLst>
              <a:path w="1102995" h="921385">
                <a:moveTo>
                  <a:pt x="0" y="475139"/>
                </a:moveTo>
                <a:lnTo>
                  <a:pt x="0" y="445761"/>
                </a:lnTo>
                <a:lnTo>
                  <a:pt x="2506" y="395327"/>
                </a:lnTo>
                <a:lnTo>
                  <a:pt x="10024" y="347148"/>
                </a:lnTo>
                <a:lnTo>
                  <a:pt x="22554" y="301223"/>
                </a:lnTo>
                <a:lnTo>
                  <a:pt x="40097" y="257552"/>
                </a:lnTo>
                <a:lnTo>
                  <a:pt x="62652" y="216135"/>
                </a:lnTo>
                <a:lnTo>
                  <a:pt x="90207" y="177573"/>
                </a:lnTo>
                <a:lnTo>
                  <a:pt x="122750" y="142463"/>
                </a:lnTo>
                <a:lnTo>
                  <a:pt x="160282" y="110807"/>
                </a:lnTo>
                <a:lnTo>
                  <a:pt x="202801" y="82605"/>
                </a:lnTo>
                <a:lnTo>
                  <a:pt x="250309" y="57856"/>
                </a:lnTo>
                <a:lnTo>
                  <a:pt x="293751" y="40177"/>
                </a:lnTo>
                <a:lnTo>
                  <a:pt x="340541" y="25713"/>
                </a:lnTo>
                <a:lnTo>
                  <a:pt x="390678" y="14464"/>
                </a:lnTo>
                <a:lnTo>
                  <a:pt x="444162" y="6428"/>
                </a:lnTo>
                <a:lnTo>
                  <a:pt x="500994" y="1607"/>
                </a:lnTo>
                <a:lnTo>
                  <a:pt x="561173" y="0"/>
                </a:lnTo>
                <a:lnTo>
                  <a:pt x="616831" y="1365"/>
                </a:lnTo>
                <a:lnTo>
                  <a:pt x="669291" y="5462"/>
                </a:lnTo>
                <a:lnTo>
                  <a:pt x="718554" y="12290"/>
                </a:lnTo>
                <a:lnTo>
                  <a:pt x="764619" y="21850"/>
                </a:lnTo>
                <a:lnTo>
                  <a:pt x="807486" y="34140"/>
                </a:lnTo>
                <a:lnTo>
                  <a:pt x="847156" y="49162"/>
                </a:lnTo>
                <a:lnTo>
                  <a:pt x="901040" y="75861"/>
                </a:lnTo>
                <a:lnTo>
                  <a:pt x="948479" y="106793"/>
                </a:lnTo>
                <a:lnTo>
                  <a:pt x="989473" y="141960"/>
                </a:lnTo>
                <a:lnTo>
                  <a:pt x="1024022" y="181362"/>
                </a:lnTo>
                <a:lnTo>
                  <a:pt x="1052425" y="223761"/>
                </a:lnTo>
                <a:lnTo>
                  <a:pt x="1074983" y="268221"/>
                </a:lnTo>
                <a:lnTo>
                  <a:pt x="1091696" y="314742"/>
                </a:lnTo>
                <a:lnTo>
                  <a:pt x="1102562" y="363324"/>
                </a:lnTo>
                <a:lnTo>
                  <a:pt x="976058" y="363324"/>
                </a:lnTo>
                <a:lnTo>
                  <a:pt x="967234" y="328082"/>
                </a:lnTo>
                <a:lnTo>
                  <a:pt x="954250" y="294601"/>
                </a:lnTo>
                <a:lnTo>
                  <a:pt x="915804" y="232923"/>
                </a:lnTo>
                <a:lnTo>
                  <a:pt x="859147" y="180612"/>
                </a:lnTo>
                <a:lnTo>
                  <a:pt x="823174" y="159066"/>
                </a:lnTo>
                <a:lnTo>
                  <a:pt x="782106" y="140593"/>
                </a:lnTo>
                <a:lnTo>
                  <a:pt x="735510" y="125773"/>
                </a:lnTo>
                <a:lnTo>
                  <a:pt x="682956" y="115187"/>
                </a:lnTo>
                <a:lnTo>
                  <a:pt x="624444" y="108836"/>
                </a:lnTo>
                <a:lnTo>
                  <a:pt x="559974" y="106718"/>
                </a:lnTo>
                <a:lnTo>
                  <a:pt x="502993" y="108469"/>
                </a:lnTo>
                <a:lnTo>
                  <a:pt x="450041" y="113721"/>
                </a:lnTo>
                <a:lnTo>
                  <a:pt x="401119" y="122475"/>
                </a:lnTo>
                <a:lnTo>
                  <a:pt x="356225" y="134729"/>
                </a:lnTo>
                <a:lnTo>
                  <a:pt x="315360" y="150485"/>
                </a:lnTo>
                <a:lnTo>
                  <a:pt x="270038" y="174261"/>
                </a:lnTo>
                <a:lnTo>
                  <a:pt x="230899" y="202121"/>
                </a:lnTo>
                <a:lnTo>
                  <a:pt x="197943" y="234066"/>
                </a:lnTo>
                <a:lnTo>
                  <a:pt x="171169" y="270094"/>
                </a:lnTo>
                <a:lnTo>
                  <a:pt x="150579" y="309702"/>
                </a:lnTo>
                <a:lnTo>
                  <a:pt x="135871" y="352382"/>
                </a:lnTo>
                <a:lnTo>
                  <a:pt x="127047" y="398135"/>
                </a:lnTo>
                <a:lnTo>
                  <a:pt x="124105" y="446960"/>
                </a:lnTo>
                <a:lnTo>
                  <a:pt x="124105" y="473940"/>
                </a:lnTo>
                <a:lnTo>
                  <a:pt x="127047" y="522278"/>
                </a:lnTo>
                <a:lnTo>
                  <a:pt x="135871" y="567768"/>
                </a:lnTo>
                <a:lnTo>
                  <a:pt x="150579" y="610411"/>
                </a:lnTo>
                <a:lnTo>
                  <a:pt x="171169" y="650206"/>
                </a:lnTo>
                <a:lnTo>
                  <a:pt x="197943" y="686516"/>
                </a:lnTo>
                <a:lnTo>
                  <a:pt x="230899" y="718704"/>
                </a:lnTo>
                <a:lnTo>
                  <a:pt x="270038" y="746770"/>
                </a:lnTo>
                <a:lnTo>
                  <a:pt x="315360" y="770714"/>
                </a:lnTo>
                <a:lnTo>
                  <a:pt x="356225" y="786362"/>
                </a:lnTo>
                <a:lnTo>
                  <a:pt x="401119" y="798533"/>
                </a:lnTo>
                <a:lnTo>
                  <a:pt x="450041" y="807227"/>
                </a:lnTo>
                <a:lnTo>
                  <a:pt x="502993" y="812443"/>
                </a:lnTo>
                <a:lnTo>
                  <a:pt x="559974" y="814181"/>
                </a:lnTo>
                <a:lnTo>
                  <a:pt x="624444" y="811952"/>
                </a:lnTo>
                <a:lnTo>
                  <a:pt x="682956" y="805263"/>
                </a:lnTo>
                <a:lnTo>
                  <a:pt x="735510" y="794115"/>
                </a:lnTo>
                <a:lnTo>
                  <a:pt x="782106" y="778508"/>
                </a:lnTo>
                <a:lnTo>
                  <a:pt x="823174" y="759267"/>
                </a:lnTo>
                <a:lnTo>
                  <a:pt x="859147" y="737215"/>
                </a:lnTo>
                <a:lnTo>
                  <a:pt x="890024" y="712352"/>
                </a:lnTo>
                <a:lnTo>
                  <a:pt x="937107" y="654815"/>
                </a:lnTo>
                <a:lnTo>
                  <a:pt x="967234" y="591263"/>
                </a:lnTo>
                <a:lnTo>
                  <a:pt x="976058" y="557576"/>
                </a:lnTo>
                <a:lnTo>
                  <a:pt x="1102562" y="557576"/>
                </a:lnTo>
                <a:lnTo>
                  <a:pt x="1091696" y="606139"/>
                </a:lnTo>
                <a:lnTo>
                  <a:pt x="1074983" y="652604"/>
                </a:lnTo>
                <a:lnTo>
                  <a:pt x="1052425" y="696970"/>
                </a:lnTo>
                <a:lnTo>
                  <a:pt x="1024022" y="739238"/>
                </a:lnTo>
                <a:lnTo>
                  <a:pt x="989473" y="778284"/>
                </a:lnTo>
                <a:lnTo>
                  <a:pt x="948479" y="813282"/>
                </a:lnTo>
                <a:lnTo>
                  <a:pt x="901040" y="844233"/>
                </a:lnTo>
                <a:lnTo>
                  <a:pt x="847156" y="871138"/>
                </a:lnTo>
                <a:lnTo>
                  <a:pt x="807486" y="886343"/>
                </a:lnTo>
                <a:lnTo>
                  <a:pt x="764619" y="898784"/>
                </a:lnTo>
                <a:lnTo>
                  <a:pt x="718554" y="908460"/>
                </a:lnTo>
                <a:lnTo>
                  <a:pt x="669291" y="915371"/>
                </a:lnTo>
                <a:lnTo>
                  <a:pt x="616831" y="919518"/>
                </a:lnTo>
                <a:lnTo>
                  <a:pt x="561173" y="920900"/>
                </a:lnTo>
                <a:lnTo>
                  <a:pt x="500994" y="919301"/>
                </a:lnTo>
                <a:lnTo>
                  <a:pt x="444162" y="914505"/>
                </a:lnTo>
                <a:lnTo>
                  <a:pt x="390678" y="906511"/>
                </a:lnTo>
                <a:lnTo>
                  <a:pt x="340541" y="895320"/>
                </a:lnTo>
                <a:lnTo>
                  <a:pt x="293751" y="880931"/>
                </a:lnTo>
                <a:lnTo>
                  <a:pt x="250309" y="863344"/>
                </a:lnTo>
                <a:lnTo>
                  <a:pt x="202801" y="838487"/>
                </a:lnTo>
                <a:lnTo>
                  <a:pt x="160282" y="810200"/>
                </a:lnTo>
                <a:lnTo>
                  <a:pt x="122750" y="778484"/>
                </a:lnTo>
                <a:lnTo>
                  <a:pt x="90207" y="743339"/>
                </a:lnTo>
                <a:lnTo>
                  <a:pt x="62652" y="704764"/>
                </a:lnTo>
                <a:lnTo>
                  <a:pt x="40097" y="663348"/>
                </a:lnTo>
                <a:lnTo>
                  <a:pt x="22554" y="619677"/>
                </a:lnTo>
                <a:lnTo>
                  <a:pt x="10024" y="573752"/>
                </a:lnTo>
                <a:lnTo>
                  <a:pt x="2506" y="525572"/>
                </a:lnTo>
                <a:lnTo>
                  <a:pt x="0" y="475139"/>
                </a:lnTo>
                <a:close/>
              </a:path>
            </a:pathLst>
          </a:custGeom>
          <a:ln w="46047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710133" y="1351580"/>
            <a:ext cx="1014730" cy="896619"/>
          </a:xfrm>
          <a:custGeom>
            <a:avLst/>
            <a:gdLst/>
            <a:ahLst/>
            <a:cxnLst/>
            <a:rect l="l" t="t" r="r" b="b"/>
            <a:pathLst>
              <a:path w="1014729" h="896619">
                <a:moveTo>
                  <a:pt x="445761" y="106718"/>
                </a:moveTo>
                <a:lnTo>
                  <a:pt x="0" y="106718"/>
                </a:lnTo>
                <a:lnTo>
                  <a:pt x="0" y="0"/>
                </a:lnTo>
                <a:lnTo>
                  <a:pt x="1014429" y="0"/>
                </a:lnTo>
                <a:lnTo>
                  <a:pt x="1014429" y="106718"/>
                </a:lnTo>
                <a:lnTo>
                  <a:pt x="568668" y="106718"/>
                </a:lnTo>
                <a:lnTo>
                  <a:pt x="568668" y="896319"/>
                </a:lnTo>
                <a:lnTo>
                  <a:pt x="445761" y="896319"/>
                </a:lnTo>
                <a:lnTo>
                  <a:pt x="445761" y="106718"/>
                </a:lnTo>
                <a:close/>
              </a:path>
            </a:pathLst>
          </a:custGeom>
          <a:ln w="46047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75320" y="1351580"/>
            <a:ext cx="121920" cy="896619"/>
          </a:xfrm>
          <a:custGeom>
            <a:avLst/>
            <a:gdLst/>
            <a:ahLst/>
            <a:cxnLst/>
            <a:rect l="l" t="t" r="r" b="b"/>
            <a:pathLst>
              <a:path w="121920" h="896619">
                <a:moveTo>
                  <a:pt x="121707" y="0"/>
                </a:moveTo>
                <a:lnTo>
                  <a:pt x="121707" y="896319"/>
                </a:lnTo>
                <a:lnTo>
                  <a:pt x="0" y="896319"/>
                </a:lnTo>
                <a:lnTo>
                  <a:pt x="0" y="0"/>
                </a:lnTo>
                <a:lnTo>
                  <a:pt x="121707" y="0"/>
                </a:lnTo>
                <a:close/>
              </a:path>
            </a:pathLst>
          </a:custGeom>
          <a:ln w="46047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167708" y="1339289"/>
            <a:ext cx="1120140" cy="921385"/>
          </a:xfrm>
          <a:custGeom>
            <a:avLst/>
            <a:gdLst/>
            <a:ahLst/>
            <a:cxnLst/>
            <a:rect l="l" t="t" r="r" b="b"/>
            <a:pathLst>
              <a:path w="1120140" h="921385">
                <a:moveTo>
                  <a:pt x="558776" y="920900"/>
                </a:moveTo>
                <a:lnTo>
                  <a:pt x="498980" y="919301"/>
                </a:lnTo>
                <a:lnTo>
                  <a:pt x="442498" y="914505"/>
                </a:lnTo>
                <a:lnTo>
                  <a:pt x="389330" y="906511"/>
                </a:lnTo>
                <a:lnTo>
                  <a:pt x="339476" y="895320"/>
                </a:lnTo>
                <a:lnTo>
                  <a:pt x="292936" y="880931"/>
                </a:lnTo>
                <a:lnTo>
                  <a:pt x="249710" y="863344"/>
                </a:lnTo>
                <a:lnTo>
                  <a:pt x="202418" y="838487"/>
                </a:lnTo>
                <a:lnTo>
                  <a:pt x="160066" y="810200"/>
                </a:lnTo>
                <a:lnTo>
                  <a:pt x="122655" y="778484"/>
                </a:lnTo>
                <a:lnTo>
                  <a:pt x="90184" y="743339"/>
                </a:lnTo>
                <a:lnTo>
                  <a:pt x="62653" y="704764"/>
                </a:lnTo>
                <a:lnTo>
                  <a:pt x="40098" y="663348"/>
                </a:lnTo>
                <a:lnTo>
                  <a:pt x="22555" y="619677"/>
                </a:lnTo>
                <a:lnTo>
                  <a:pt x="10024" y="573752"/>
                </a:lnTo>
                <a:lnTo>
                  <a:pt x="2506" y="525572"/>
                </a:lnTo>
                <a:lnTo>
                  <a:pt x="0" y="475139"/>
                </a:lnTo>
                <a:lnTo>
                  <a:pt x="0" y="445761"/>
                </a:lnTo>
                <a:lnTo>
                  <a:pt x="2506" y="395327"/>
                </a:lnTo>
                <a:lnTo>
                  <a:pt x="10024" y="347148"/>
                </a:lnTo>
                <a:lnTo>
                  <a:pt x="22555" y="301223"/>
                </a:lnTo>
                <a:lnTo>
                  <a:pt x="40098" y="257552"/>
                </a:lnTo>
                <a:lnTo>
                  <a:pt x="62653" y="216135"/>
                </a:lnTo>
                <a:lnTo>
                  <a:pt x="90184" y="177573"/>
                </a:lnTo>
                <a:lnTo>
                  <a:pt x="122655" y="142463"/>
                </a:lnTo>
                <a:lnTo>
                  <a:pt x="160066" y="110807"/>
                </a:lnTo>
                <a:lnTo>
                  <a:pt x="202418" y="82605"/>
                </a:lnTo>
                <a:lnTo>
                  <a:pt x="249710" y="57856"/>
                </a:lnTo>
                <a:lnTo>
                  <a:pt x="292936" y="40177"/>
                </a:lnTo>
                <a:lnTo>
                  <a:pt x="339476" y="25713"/>
                </a:lnTo>
                <a:lnTo>
                  <a:pt x="389330" y="14464"/>
                </a:lnTo>
                <a:lnTo>
                  <a:pt x="442498" y="6428"/>
                </a:lnTo>
                <a:lnTo>
                  <a:pt x="498980" y="1607"/>
                </a:lnTo>
                <a:lnTo>
                  <a:pt x="558776" y="0"/>
                </a:lnTo>
                <a:lnTo>
                  <a:pt x="619213" y="1607"/>
                </a:lnTo>
                <a:lnTo>
                  <a:pt x="676220" y="6428"/>
                </a:lnTo>
                <a:lnTo>
                  <a:pt x="729796" y="14464"/>
                </a:lnTo>
                <a:lnTo>
                  <a:pt x="779941" y="25713"/>
                </a:lnTo>
                <a:lnTo>
                  <a:pt x="826656" y="40177"/>
                </a:lnTo>
                <a:lnTo>
                  <a:pt x="869939" y="57856"/>
                </a:lnTo>
                <a:lnTo>
                  <a:pt x="917327" y="82605"/>
                </a:lnTo>
                <a:lnTo>
                  <a:pt x="959727" y="110807"/>
                </a:lnTo>
                <a:lnTo>
                  <a:pt x="997139" y="142463"/>
                </a:lnTo>
                <a:lnTo>
                  <a:pt x="1029563" y="177573"/>
                </a:lnTo>
                <a:lnTo>
                  <a:pt x="1056998" y="216135"/>
                </a:lnTo>
                <a:lnTo>
                  <a:pt x="1079553" y="257552"/>
                </a:lnTo>
                <a:lnTo>
                  <a:pt x="1097095" y="301223"/>
                </a:lnTo>
                <a:lnTo>
                  <a:pt x="1109626" y="347148"/>
                </a:lnTo>
                <a:lnTo>
                  <a:pt x="1117144" y="395327"/>
                </a:lnTo>
                <a:lnTo>
                  <a:pt x="1119650" y="445761"/>
                </a:lnTo>
                <a:lnTo>
                  <a:pt x="1119650" y="475139"/>
                </a:lnTo>
                <a:lnTo>
                  <a:pt x="1117144" y="525572"/>
                </a:lnTo>
                <a:lnTo>
                  <a:pt x="1109626" y="573752"/>
                </a:lnTo>
                <a:lnTo>
                  <a:pt x="1097095" y="619677"/>
                </a:lnTo>
                <a:lnTo>
                  <a:pt x="1079553" y="663348"/>
                </a:lnTo>
                <a:lnTo>
                  <a:pt x="1056998" y="704764"/>
                </a:lnTo>
                <a:lnTo>
                  <a:pt x="1029563" y="743339"/>
                </a:lnTo>
                <a:lnTo>
                  <a:pt x="997139" y="778484"/>
                </a:lnTo>
                <a:lnTo>
                  <a:pt x="959727" y="810200"/>
                </a:lnTo>
                <a:lnTo>
                  <a:pt x="917327" y="838487"/>
                </a:lnTo>
                <a:lnTo>
                  <a:pt x="869939" y="863344"/>
                </a:lnTo>
                <a:lnTo>
                  <a:pt x="826656" y="880931"/>
                </a:lnTo>
                <a:lnTo>
                  <a:pt x="779941" y="895320"/>
                </a:lnTo>
                <a:lnTo>
                  <a:pt x="729796" y="906511"/>
                </a:lnTo>
                <a:lnTo>
                  <a:pt x="676220" y="914505"/>
                </a:lnTo>
                <a:lnTo>
                  <a:pt x="619213" y="919301"/>
                </a:lnTo>
                <a:lnTo>
                  <a:pt x="558776" y="920900"/>
                </a:lnTo>
                <a:close/>
              </a:path>
              <a:path w="1120140" h="921385">
                <a:moveTo>
                  <a:pt x="559975" y="814181"/>
                </a:moveTo>
                <a:lnTo>
                  <a:pt x="617243" y="812443"/>
                </a:lnTo>
                <a:lnTo>
                  <a:pt x="670339" y="807227"/>
                </a:lnTo>
                <a:lnTo>
                  <a:pt x="719262" y="798533"/>
                </a:lnTo>
                <a:lnTo>
                  <a:pt x="764012" y="786362"/>
                </a:lnTo>
                <a:lnTo>
                  <a:pt x="804589" y="770714"/>
                </a:lnTo>
                <a:lnTo>
                  <a:pt x="849779" y="746770"/>
                </a:lnTo>
                <a:lnTo>
                  <a:pt x="888825" y="718704"/>
                </a:lnTo>
                <a:lnTo>
                  <a:pt x="921725" y="686516"/>
                </a:lnTo>
                <a:lnTo>
                  <a:pt x="948480" y="650206"/>
                </a:lnTo>
                <a:lnTo>
                  <a:pt x="969202" y="610411"/>
                </a:lnTo>
                <a:lnTo>
                  <a:pt x="984003" y="567768"/>
                </a:lnTo>
                <a:lnTo>
                  <a:pt x="992883" y="522278"/>
                </a:lnTo>
                <a:lnTo>
                  <a:pt x="995843" y="473940"/>
                </a:lnTo>
                <a:lnTo>
                  <a:pt x="995843" y="446960"/>
                </a:lnTo>
                <a:lnTo>
                  <a:pt x="992883" y="398135"/>
                </a:lnTo>
                <a:lnTo>
                  <a:pt x="984003" y="352382"/>
                </a:lnTo>
                <a:lnTo>
                  <a:pt x="969202" y="309702"/>
                </a:lnTo>
                <a:lnTo>
                  <a:pt x="948480" y="270094"/>
                </a:lnTo>
                <a:lnTo>
                  <a:pt x="921725" y="234066"/>
                </a:lnTo>
                <a:lnTo>
                  <a:pt x="888825" y="202121"/>
                </a:lnTo>
                <a:lnTo>
                  <a:pt x="849779" y="174261"/>
                </a:lnTo>
                <a:lnTo>
                  <a:pt x="804589" y="150485"/>
                </a:lnTo>
                <a:lnTo>
                  <a:pt x="764012" y="134729"/>
                </a:lnTo>
                <a:lnTo>
                  <a:pt x="719262" y="122475"/>
                </a:lnTo>
                <a:lnTo>
                  <a:pt x="670339" y="113721"/>
                </a:lnTo>
                <a:lnTo>
                  <a:pt x="617243" y="108469"/>
                </a:lnTo>
                <a:lnTo>
                  <a:pt x="559975" y="106718"/>
                </a:lnTo>
                <a:lnTo>
                  <a:pt x="502994" y="108469"/>
                </a:lnTo>
                <a:lnTo>
                  <a:pt x="450042" y="113721"/>
                </a:lnTo>
                <a:lnTo>
                  <a:pt x="401119" y="122475"/>
                </a:lnTo>
                <a:lnTo>
                  <a:pt x="356225" y="134729"/>
                </a:lnTo>
                <a:lnTo>
                  <a:pt x="315361" y="150485"/>
                </a:lnTo>
                <a:lnTo>
                  <a:pt x="270039" y="174261"/>
                </a:lnTo>
                <a:lnTo>
                  <a:pt x="230900" y="202121"/>
                </a:lnTo>
                <a:lnTo>
                  <a:pt x="197944" y="234066"/>
                </a:lnTo>
                <a:lnTo>
                  <a:pt x="171170" y="270094"/>
                </a:lnTo>
                <a:lnTo>
                  <a:pt x="150580" y="309702"/>
                </a:lnTo>
                <a:lnTo>
                  <a:pt x="135872" y="352382"/>
                </a:lnTo>
                <a:lnTo>
                  <a:pt x="127048" y="398135"/>
                </a:lnTo>
                <a:lnTo>
                  <a:pt x="124106" y="446960"/>
                </a:lnTo>
                <a:lnTo>
                  <a:pt x="124106" y="473940"/>
                </a:lnTo>
                <a:lnTo>
                  <a:pt x="127048" y="522278"/>
                </a:lnTo>
                <a:lnTo>
                  <a:pt x="135872" y="567768"/>
                </a:lnTo>
                <a:lnTo>
                  <a:pt x="150580" y="610411"/>
                </a:lnTo>
                <a:lnTo>
                  <a:pt x="171170" y="650206"/>
                </a:lnTo>
                <a:lnTo>
                  <a:pt x="197944" y="686516"/>
                </a:lnTo>
                <a:lnTo>
                  <a:pt x="230900" y="718704"/>
                </a:lnTo>
                <a:lnTo>
                  <a:pt x="270039" y="746770"/>
                </a:lnTo>
                <a:lnTo>
                  <a:pt x="315361" y="770714"/>
                </a:lnTo>
                <a:lnTo>
                  <a:pt x="356225" y="786362"/>
                </a:lnTo>
                <a:lnTo>
                  <a:pt x="401119" y="798533"/>
                </a:lnTo>
                <a:lnTo>
                  <a:pt x="450042" y="807227"/>
                </a:lnTo>
                <a:lnTo>
                  <a:pt x="502994" y="812443"/>
                </a:lnTo>
                <a:lnTo>
                  <a:pt x="559975" y="814181"/>
                </a:lnTo>
                <a:close/>
              </a:path>
            </a:pathLst>
          </a:custGeom>
          <a:ln w="46047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456797" y="1351580"/>
            <a:ext cx="1016000" cy="896619"/>
          </a:xfrm>
          <a:custGeom>
            <a:avLst/>
            <a:gdLst/>
            <a:ahLst/>
            <a:cxnLst/>
            <a:rect l="l" t="t" r="r" b="b"/>
            <a:pathLst>
              <a:path w="1016000" h="896619">
                <a:moveTo>
                  <a:pt x="897818" y="723050"/>
                </a:moveTo>
                <a:lnTo>
                  <a:pt x="897818" y="0"/>
                </a:lnTo>
                <a:lnTo>
                  <a:pt x="1015628" y="0"/>
                </a:lnTo>
                <a:lnTo>
                  <a:pt x="1015628" y="896319"/>
                </a:lnTo>
                <a:lnTo>
                  <a:pt x="909809" y="896319"/>
                </a:lnTo>
                <a:lnTo>
                  <a:pt x="118110" y="142391"/>
                </a:lnTo>
                <a:lnTo>
                  <a:pt x="118110" y="896319"/>
                </a:lnTo>
                <a:lnTo>
                  <a:pt x="0" y="896319"/>
                </a:lnTo>
                <a:lnTo>
                  <a:pt x="0" y="0"/>
                </a:lnTo>
                <a:lnTo>
                  <a:pt x="136396" y="0"/>
                </a:lnTo>
                <a:lnTo>
                  <a:pt x="897818" y="723050"/>
                </a:lnTo>
                <a:close/>
              </a:path>
            </a:pathLst>
          </a:custGeom>
          <a:ln w="46047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33975" y="0"/>
              <a:ext cx="6154023" cy="462152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734072"/>
              <a:ext cx="18287999" cy="355292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66850" y="3017488"/>
              <a:ext cx="6212205" cy="2126615"/>
            </a:xfrm>
            <a:custGeom>
              <a:avLst/>
              <a:gdLst/>
              <a:ahLst/>
              <a:cxnLst/>
              <a:rect l="l" t="t" r="r" b="b"/>
              <a:pathLst>
                <a:path w="6212205" h="2126615">
                  <a:moveTo>
                    <a:pt x="5725848" y="2126010"/>
                  </a:moveTo>
                  <a:lnTo>
                    <a:pt x="485773" y="2126010"/>
                  </a:lnTo>
                  <a:lnTo>
                    <a:pt x="437762" y="2123633"/>
                  </a:lnTo>
                  <a:lnTo>
                    <a:pt x="390562" y="2116590"/>
                  </a:lnTo>
                  <a:lnTo>
                    <a:pt x="344494" y="2105013"/>
                  </a:lnTo>
                  <a:lnTo>
                    <a:pt x="299876" y="2089033"/>
                  </a:lnTo>
                  <a:lnTo>
                    <a:pt x="257028" y="2068783"/>
                  </a:lnTo>
                  <a:lnTo>
                    <a:pt x="216266" y="2044394"/>
                  </a:lnTo>
                  <a:lnTo>
                    <a:pt x="177911" y="2016000"/>
                  </a:lnTo>
                  <a:lnTo>
                    <a:pt x="142280" y="1983730"/>
                  </a:lnTo>
                  <a:lnTo>
                    <a:pt x="110010" y="1948099"/>
                  </a:lnTo>
                  <a:lnTo>
                    <a:pt x="81615" y="1909743"/>
                  </a:lnTo>
                  <a:lnTo>
                    <a:pt x="57227" y="1868982"/>
                  </a:lnTo>
                  <a:lnTo>
                    <a:pt x="36977" y="1826133"/>
                  </a:lnTo>
                  <a:lnTo>
                    <a:pt x="20997" y="1781516"/>
                  </a:lnTo>
                  <a:lnTo>
                    <a:pt x="9420" y="1735448"/>
                  </a:lnTo>
                  <a:lnTo>
                    <a:pt x="2377" y="1688248"/>
                  </a:lnTo>
                  <a:lnTo>
                    <a:pt x="0" y="1640236"/>
                  </a:lnTo>
                  <a:lnTo>
                    <a:pt x="0" y="485774"/>
                  </a:lnTo>
                  <a:lnTo>
                    <a:pt x="2377" y="437761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6"/>
                  </a:lnTo>
                  <a:lnTo>
                    <a:pt x="57227" y="257027"/>
                  </a:lnTo>
                  <a:lnTo>
                    <a:pt x="81615" y="216266"/>
                  </a:lnTo>
                  <a:lnTo>
                    <a:pt x="110010" y="177910"/>
                  </a:lnTo>
                  <a:lnTo>
                    <a:pt x="142280" y="142279"/>
                  </a:lnTo>
                  <a:lnTo>
                    <a:pt x="177911" y="110010"/>
                  </a:lnTo>
                  <a:lnTo>
                    <a:pt x="216266" y="81615"/>
                  </a:lnTo>
                  <a:lnTo>
                    <a:pt x="257028" y="57227"/>
                  </a:lnTo>
                  <a:lnTo>
                    <a:pt x="299876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6"/>
                  </a:lnTo>
                  <a:lnTo>
                    <a:pt x="485771" y="0"/>
                  </a:lnTo>
                  <a:lnTo>
                    <a:pt x="5725851" y="0"/>
                  </a:lnTo>
                  <a:lnTo>
                    <a:pt x="5773860" y="2376"/>
                  </a:lnTo>
                  <a:lnTo>
                    <a:pt x="5821059" y="9420"/>
                  </a:lnTo>
                  <a:lnTo>
                    <a:pt x="5867127" y="20997"/>
                  </a:lnTo>
                  <a:lnTo>
                    <a:pt x="5911745" y="36977"/>
                  </a:lnTo>
                  <a:lnTo>
                    <a:pt x="5954594" y="57227"/>
                  </a:lnTo>
                  <a:lnTo>
                    <a:pt x="5995355" y="81615"/>
                  </a:lnTo>
                  <a:lnTo>
                    <a:pt x="6033711" y="110010"/>
                  </a:lnTo>
                  <a:lnTo>
                    <a:pt x="6069342" y="142279"/>
                  </a:lnTo>
                  <a:lnTo>
                    <a:pt x="6101611" y="177910"/>
                  </a:lnTo>
                  <a:lnTo>
                    <a:pt x="6130006" y="216266"/>
                  </a:lnTo>
                  <a:lnTo>
                    <a:pt x="6154394" y="257027"/>
                  </a:lnTo>
                  <a:lnTo>
                    <a:pt x="6174645" y="299876"/>
                  </a:lnTo>
                  <a:lnTo>
                    <a:pt x="6190624" y="344494"/>
                  </a:lnTo>
                  <a:lnTo>
                    <a:pt x="6202202" y="390562"/>
                  </a:lnTo>
                  <a:lnTo>
                    <a:pt x="6209245" y="437761"/>
                  </a:lnTo>
                  <a:lnTo>
                    <a:pt x="6211622" y="485774"/>
                  </a:lnTo>
                  <a:lnTo>
                    <a:pt x="6211622" y="1640236"/>
                  </a:lnTo>
                  <a:lnTo>
                    <a:pt x="6209245" y="1688248"/>
                  </a:lnTo>
                  <a:lnTo>
                    <a:pt x="6202202" y="1735448"/>
                  </a:lnTo>
                  <a:lnTo>
                    <a:pt x="6190624" y="1781516"/>
                  </a:lnTo>
                  <a:lnTo>
                    <a:pt x="6174645" y="1826133"/>
                  </a:lnTo>
                  <a:lnTo>
                    <a:pt x="6154394" y="1868982"/>
                  </a:lnTo>
                  <a:lnTo>
                    <a:pt x="6130006" y="1909743"/>
                  </a:lnTo>
                  <a:lnTo>
                    <a:pt x="6101611" y="1948099"/>
                  </a:lnTo>
                  <a:lnTo>
                    <a:pt x="6069342" y="1983730"/>
                  </a:lnTo>
                  <a:lnTo>
                    <a:pt x="6033711" y="2016000"/>
                  </a:lnTo>
                  <a:lnTo>
                    <a:pt x="5995355" y="2044394"/>
                  </a:lnTo>
                  <a:lnTo>
                    <a:pt x="5954594" y="2068783"/>
                  </a:lnTo>
                  <a:lnTo>
                    <a:pt x="5911745" y="2089033"/>
                  </a:lnTo>
                  <a:lnTo>
                    <a:pt x="5867127" y="2105013"/>
                  </a:lnTo>
                  <a:lnTo>
                    <a:pt x="5821059" y="2116590"/>
                  </a:lnTo>
                  <a:lnTo>
                    <a:pt x="5773860" y="2123633"/>
                  </a:lnTo>
                  <a:lnTo>
                    <a:pt x="5725848" y="2126010"/>
                  </a:lnTo>
                  <a:close/>
                </a:path>
              </a:pathLst>
            </a:custGeom>
            <a:solidFill>
              <a:srgbClr val="3D01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66516" y="3357842"/>
            <a:ext cx="6012180" cy="1358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5100"/>
              </a:lnSpc>
              <a:spcBef>
                <a:spcPts val="100"/>
              </a:spcBef>
            </a:pP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globalization has interconnected people and businesses </a:t>
            </a:r>
            <a:r>
              <a:rPr sz="1900" spc="-5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worldwide so there's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need for effective communication </a:t>
            </a:r>
            <a:r>
              <a:rPr sz="1900" spc="-5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across languages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facilitate trade, collaboration, and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understanding.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66850" y="5367242"/>
            <a:ext cx="6212205" cy="2077085"/>
          </a:xfrm>
          <a:custGeom>
            <a:avLst/>
            <a:gdLst/>
            <a:ahLst/>
            <a:cxnLst/>
            <a:rect l="l" t="t" r="r" b="b"/>
            <a:pathLst>
              <a:path w="6212205" h="2077084">
                <a:moveTo>
                  <a:pt x="5725846" y="2077072"/>
                </a:moveTo>
                <a:lnTo>
                  <a:pt x="485774" y="2077072"/>
                </a:lnTo>
                <a:lnTo>
                  <a:pt x="437762" y="2074695"/>
                </a:lnTo>
                <a:lnTo>
                  <a:pt x="390562" y="2067652"/>
                </a:lnTo>
                <a:lnTo>
                  <a:pt x="344494" y="2056075"/>
                </a:lnTo>
                <a:lnTo>
                  <a:pt x="299876" y="2040095"/>
                </a:lnTo>
                <a:lnTo>
                  <a:pt x="257028" y="2019845"/>
                </a:lnTo>
                <a:lnTo>
                  <a:pt x="216266" y="1995456"/>
                </a:lnTo>
                <a:lnTo>
                  <a:pt x="177911" y="1967061"/>
                </a:lnTo>
                <a:lnTo>
                  <a:pt x="142280" y="1934792"/>
                </a:lnTo>
                <a:lnTo>
                  <a:pt x="110010" y="1899161"/>
                </a:lnTo>
                <a:lnTo>
                  <a:pt x="81615" y="1860805"/>
                </a:lnTo>
                <a:lnTo>
                  <a:pt x="57227" y="1820044"/>
                </a:lnTo>
                <a:lnTo>
                  <a:pt x="36977" y="1777195"/>
                </a:lnTo>
                <a:lnTo>
                  <a:pt x="20997" y="1732578"/>
                </a:lnTo>
                <a:lnTo>
                  <a:pt x="9420" y="1686510"/>
                </a:lnTo>
                <a:lnTo>
                  <a:pt x="2377" y="1639310"/>
                </a:lnTo>
                <a:lnTo>
                  <a:pt x="0" y="1591297"/>
                </a:lnTo>
                <a:lnTo>
                  <a:pt x="0" y="485774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4" y="0"/>
                </a:lnTo>
                <a:lnTo>
                  <a:pt x="5725846" y="0"/>
                </a:lnTo>
                <a:lnTo>
                  <a:pt x="5773859" y="2377"/>
                </a:lnTo>
                <a:lnTo>
                  <a:pt x="5821059" y="9420"/>
                </a:lnTo>
                <a:lnTo>
                  <a:pt x="5867127" y="20997"/>
                </a:lnTo>
                <a:lnTo>
                  <a:pt x="5911745" y="36977"/>
                </a:lnTo>
                <a:lnTo>
                  <a:pt x="5954593" y="57227"/>
                </a:lnTo>
                <a:lnTo>
                  <a:pt x="5995355" y="81615"/>
                </a:lnTo>
                <a:lnTo>
                  <a:pt x="6033710" y="110010"/>
                </a:lnTo>
                <a:lnTo>
                  <a:pt x="6069341" y="142280"/>
                </a:lnTo>
                <a:lnTo>
                  <a:pt x="6101611" y="177911"/>
                </a:lnTo>
                <a:lnTo>
                  <a:pt x="6130006" y="216266"/>
                </a:lnTo>
                <a:lnTo>
                  <a:pt x="6154394" y="257028"/>
                </a:lnTo>
                <a:lnTo>
                  <a:pt x="6174644" y="299876"/>
                </a:lnTo>
                <a:lnTo>
                  <a:pt x="6190624" y="344494"/>
                </a:lnTo>
                <a:lnTo>
                  <a:pt x="6202201" y="390562"/>
                </a:lnTo>
                <a:lnTo>
                  <a:pt x="6209245" y="437762"/>
                </a:lnTo>
                <a:lnTo>
                  <a:pt x="6211622" y="485774"/>
                </a:lnTo>
                <a:lnTo>
                  <a:pt x="6211622" y="1591297"/>
                </a:lnTo>
                <a:lnTo>
                  <a:pt x="6209245" y="1639310"/>
                </a:lnTo>
                <a:lnTo>
                  <a:pt x="6202201" y="1686510"/>
                </a:lnTo>
                <a:lnTo>
                  <a:pt x="6190624" y="1732578"/>
                </a:lnTo>
                <a:lnTo>
                  <a:pt x="6174644" y="1777195"/>
                </a:lnTo>
                <a:lnTo>
                  <a:pt x="6154394" y="1820044"/>
                </a:lnTo>
                <a:lnTo>
                  <a:pt x="6130006" y="1860805"/>
                </a:lnTo>
                <a:lnTo>
                  <a:pt x="6101611" y="1899161"/>
                </a:lnTo>
                <a:lnTo>
                  <a:pt x="6069341" y="1934792"/>
                </a:lnTo>
                <a:lnTo>
                  <a:pt x="6033710" y="1967061"/>
                </a:lnTo>
                <a:lnTo>
                  <a:pt x="5995355" y="1995456"/>
                </a:lnTo>
                <a:lnTo>
                  <a:pt x="5954593" y="2019845"/>
                </a:lnTo>
                <a:lnTo>
                  <a:pt x="5911745" y="2040095"/>
                </a:lnTo>
                <a:lnTo>
                  <a:pt x="5867127" y="2056075"/>
                </a:lnTo>
                <a:lnTo>
                  <a:pt x="5821059" y="2067652"/>
                </a:lnTo>
                <a:lnTo>
                  <a:pt x="5773859" y="2074695"/>
                </a:lnTo>
                <a:lnTo>
                  <a:pt x="5725846" y="2077072"/>
                </a:lnTo>
                <a:close/>
              </a:path>
            </a:pathLst>
          </a:custGeom>
          <a:solidFill>
            <a:srgbClr val="3D01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25885" y="5679021"/>
            <a:ext cx="6093460" cy="1358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5100"/>
              </a:lnSpc>
              <a:spcBef>
                <a:spcPts val="100"/>
              </a:spcBef>
            </a:pP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There's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huge diversity of languages spoken around the </a:t>
            </a:r>
            <a:r>
              <a:rPr sz="1900" spc="-5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world. Diversity poses challenges for effective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communication, especially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international business,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diplomacy,</a:t>
            </a:r>
            <a:r>
              <a:rPr sz="1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and social interactions.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66850" y="7596716"/>
            <a:ext cx="6212205" cy="2077085"/>
          </a:xfrm>
          <a:custGeom>
            <a:avLst/>
            <a:gdLst/>
            <a:ahLst/>
            <a:cxnLst/>
            <a:rect l="l" t="t" r="r" b="b"/>
            <a:pathLst>
              <a:path w="6212205" h="2077084">
                <a:moveTo>
                  <a:pt x="5725849" y="2077072"/>
                </a:moveTo>
                <a:lnTo>
                  <a:pt x="485771" y="2077072"/>
                </a:lnTo>
                <a:lnTo>
                  <a:pt x="437762" y="2074695"/>
                </a:lnTo>
                <a:lnTo>
                  <a:pt x="390562" y="2067652"/>
                </a:lnTo>
                <a:lnTo>
                  <a:pt x="344494" y="2056075"/>
                </a:lnTo>
                <a:lnTo>
                  <a:pt x="299876" y="2040095"/>
                </a:lnTo>
                <a:lnTo>
                  <a:pt x="257028" y="2019845"/>
                </a:lnTo>
                <a:lnTo>
                  <a:pt x="216266" y="1995456"/>
                </a:lnTo>
                <a:lnTo>
                  <a:pt x="177911" y="1967061"/>
                </a:lnTo>
                <a:lnTo>
                  <a:pt x="142280" y="1934792"/>
                </a:lnTo>
                <a:lnTo>
                  <a:pt x="110010" y="1899161"/>
                </a:lnTo>
                <a:lnTo>
                  <a:pt x="81615" y="1860806"/>
                </a:lnTo>
                <a:lnTo>
                  <a:pt x="57227" y="1820044"/>
                </a:lnTo>
                <a:lnTo>
                  <a:pt x="36977" y="1777195"/>
                </a:lnTo>
                <a:lnTo>
                  <a:pt x="20997" y="1732578"/>
                </a:lnTo>
                <a:lnTo>
                  <a:pt x="9420" y="1686510"/>
                </a:lnTo>
                <a:lnTo>
                  <a:pt x="2377" y="1639310"/>
                </a:lnTo>
                <a:lnTo>
                  <a:pt x="0" y="1591297"/>
                </a:lnTo>
                <a:lnTo>
                  <a:pt x="0" y="485774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7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1"/>
                </a:lnTo>
                <a:lnTo>
                  <a:pt x="216266" y="81616"/>
                </a:lnTo>
                <a:lnTo>
                  <a:pt x="257028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4" y="0"/>
                </a:lnTo>
                <a:lnTo>
                  <a:pt x="5725846" y="0"/>
                </a:lnTo>
                <a:lnTo>
                  <a:pt x="5773859" y="2377"/>
                </a:lnTo>
                <a:lnTo>
                  <a:pt x="5821059" y="9420"/>
                </a:lnTo>
                <a:lnTo>
                  <a:pt x="5867127" y="20997"/>
                </a:lnTo>
                <a:lnTo>
                  <a:pt x="5911745" y="36977"/>
                </a:lnTo>
                <a:lnTo>
                  <a:pt x="5954593" y="57227"/>
                </a:lnTo>
                <a:lnTo>
                  <a:pt x="5995355" y="81616"/>
                </a:lnTo>
                <a:lnTo>
                  <a:pt x="6033710" y="110011"/>
                </a:lnTo>
                <a:lnTo>
                  <a:pt x="6069341" y="142280"/>
                </a:lnTo>
                <a:lnTo>
                  <a:pt x="6101611" y="177911"/>
                </a:lnTo>
                <a:lnTo>
                  <a:pt x="6130006" y="216266"/>
                </a:lnTo>
                <a:lnTo>
                  <a:pt x="6154394" y="257028"/>
                </a:lnTo>
                <a:lnTo>
                  <a:pt x="6174644" y="299877"/>
                </a:lnTo>
                <a:lnTo>
                  <a:pt x="6190624" y="344494"/>
                </a:lnTo>
                <a:lnTo>
                  <a:pt x="6202201" y="390562"/>
                </a:lnTo>
                <a:lnTo>
                  <a:pt x="6209245" y="437762"/>
                </a:lnTo>
                <a:lnTo>
                  <a:pt x="6211622" y="485774"/>
                </a:lnTo>
                <a:lnTo>
                  <a:pt x="6211622" y="1591297"/>
                </a:lnTo>
                <a:lnTo>
                  <a:pt x="6209245" y="1639310"/>
                </a:lnTo>
                <a:lnTo>
                  <a:pt x="6202201" y="1686510"/>
                </a:lnTo>
                <a:lnTo>
                  <a:pt x="6190624" y="1732578"/>
                </a:lnTo>
                <a:lnTo>
                  <a:pt x="6174644" y="1777195"/>
                </a:lnTo>
                <a:lnTo>
                  <a:pt x="6154394" y="1820044"/>
                </a:lnTo>
                <a:lnTo>
                  <a:pt x="6130006" y="1860806"/>
                </a:lnTo>
                <a:lnTo>
                  <a:pt x="6101611" y="1899161"/>
                </a:lnTo>
                <a:lnTo>
                  <a:pt x="6069341" y="1934792"/>
                </a:lnTo>
                <a:lnTo>
                  <a:pt x="6033710" y="1967061"/>
                </a:lnTo>
                <a:lnTo>
                  <a:pt x="5995355" y="1995456"/>
                </a:lnTo>
                <a:lnTo>
                  <a:pt x="5954593" y="2019845"/>
                </a:lnTo>
                <a:lnTo>
                  <a:pt x="5911745" y="2040095"/>
                </a:lnTo>
                <a:lnTo>
                  <a:pt x="5867127" y="2056075"/>
                </a:lnTo>
                <a:lnTo>
                  <a:pt x="5821059" y="2067652"/>
                </a:lnTo>
                <a:lnTo>
                  <a:pt x="5773859" y="2074695"/>
                </a:lnTo>
                <a:lnTo>
                  <a:pt x="5725849" y="2077072"/>
                </a:lnTo>
                <a:close/>
              </a:path>
            </a:pathLst>
          </a:custGeom>
          <a:solidFill>
            <a:srgbClr val="3D01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55949" y="7908494"/>
            <a:ext cx="6033135" cy="1358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6364" marR="118745" algn="ctr">
              <a:lnSpc>
                <a:spcPct val="115100"/>
              </a:lnSpc>
              <a:spcBef>
                <a:spcPts val="100"/>
              </a:spcBef>
            </a:pP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So, language translation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is a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solution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overcome this </a:t>
            </a:r>
            <a:r>
              <a:rPr sz="1900" spc="-5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language</a:t>
            </a:r>
            <a:r>
              <a:rPr sz="1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barrier.</a:t>
            </a:r>
            <a:endParaRPr sz="1900">
              <a:latin typeface="Arial MT"/>
              <a:cs typeface="Arial MT"/>
            </a:endParaRPr>
          </a:p>
          <a:p>
            <a:pPr marL="12700" marR="5080" algn="ctr">
              <a:lnSpc>
                <a:spcPct val="115100"/>
              </a:lnSpc>
            </a:pP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Examples of popular translation tools: Google Translate, </a:t>
            </a:r>
            <a:r>
              <a:rPr sz="1900" spc="-5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DeepL,</a:t>
            </a:r>
            <a:r>
              <a:rPr sz="1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and Microsoft Translator.</a:t>
            </a:r>
            <a:endParaRPr sz="19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378473" y="3017488"/>
            <a:ext cx="11734800" cy="6058535"/>
            <a:chOff x="6378473" y="3017488"/>
            <a:chExt cx="11734800" cy="6058535"/>
          </a:xfrm>
        </p:grpSpPr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78473" y="3312813"/>
              <a:ext cx="5819774" cy="576262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2199765" y="3017488"/>
              <a:ext cx="5913120" cy="2126615"/>
            </a:xfrm>
            <a:custGeom>
              <a:avLst/>
              <a:gdLst/>
              <a:ahLst/>
              <a:cxnLst/>
              <a:rect l="l" t="t" r="r" b="b"/>
              <a:pathLst>
                <a:path w="5913119" h="2126615">
                  <a:moveTo>
                    <a:pt x="5430187" y="2126010"/>
                  </a:moveTo>
                  <a:lnTo>
                    <a:pt x="485773" y="2126010"/>
                  </a:lnTo>
                  <a:lnTo>
                    <a:pt x="437761" y="2123633"/>
                  </a:lnTo>
                  <a:lnTo>
                    <a:pt x="390562" y="2116590"/>
                  </a:lnTo>
                  <a:lnTo>
                    <a:pt x="344494" y="2105013"/>
                  </a:lnTo>
                  <a:lnTo>
                    <a:pt x="299876" y="2089033"/>
                  </a:lnTo>
                  <a:lnTo>
                    <a:pt x="257027" y="2068783"/>
                  </a:lnTo>
                  <a:lnTo>
                    <a:pt x="216266" y="2044394"/>
                  </a:lnTo>
                  <a:lnTo>
                    <a:pt x="177911" y="2016000"/>
                  </a:lnTo>
                  <a:lnTo>
                    <a:pt x="142280" y="1983730"/>
                  </a:lnTo>
                  <a:lnTo>
                    <a:pt x="110010" y="1948099"/>
                  </a:lnTo>
                  <a:lnTo>
                    <a:pt x="81615" y="1909743"/>
                  </a:lnTo>
                  <a:lnTo>
                    <a:pt x="57227" y="1868982"/>
                  </a:lnTo>
                  <a:lnTo>
                    <a:pt x="36977" y="1826133"/>
                  </a:lnTo>
                  <a:lnTo>
                    <a:pt x="20997" y="1781516"/>
                  </a:lnTo>
                  <a:lnTo>
                    <a:pt x="9420" y="1735448"/>
                  </a:lnTo>
                  <a:lnTo>
                    <a:pt x="2377" y="1688248"/>
                  </a:lnTo>
                  <a:lnTo>
                    <a:pt x="0" y="1640236"/>
                  </a:lnTo>
                  <a:lnTo>
                    <a:pt x="0" y="485774"/>
                  </a:lnTo>
                  <a:lnTo>
                    <a:pt x="2377" y="437761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6"/>
                  </a:lnTo>
                  <a:lnTo>
                    <a:pt x="57227" y="257027"/>
                  </a:lnTo>
                  <a:lnTo>
                    <a:pt x="81615" y="216266"/>
                  </a:lnTo>
                  <a:lnTo>
                    <a:pt x="110010" y="177910"/>
                  </a:lnTo>
                  <a:lnTo>
                    <a:pt x="142280" y="142279"/>
                  </a:lnTo>
                  <a:lnTo>
                    <a:pt x="177911" y="110010"/>
                  </a:lnTo>
                  <a:lnTo>
                    <a:pt x="216266" y="81615"/>
                  </a:lnTo>
                  <a:lnTo>
                    <a:pt x="257027" y="57227"/>
                  </a:lnTo>
                  <a:lnTo>
                    <a:pt x="299876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1" y="2376"/>
                  </a:lnTo>
                  <a:lnTo>
                    <a:pt x="485771" y="0"/>
                  </a:lnTo>
                  <a:lnTo>
                    <a:pt x="5430189" y="0"/>
                  </a:lnTo>
                  <a:lnTo>
                    <a:pt x="5478198" y="2376"/>
                  </a:lnTo>
                  <a:lnTo>
                    <a:pt x="5525398" y="9420"/>
                  </a:lnTo>
                  <a:lnTo>
                    <a:pt x="5571466" y="20997"/>
                  </a:lnTo>
                  <a:lnTo>
                    <a:pt x="5616084" y="36977"/>
                  </a:lnTo>
                  <a:lnTo>
                    <a:pt x="5658932" y="57227"/>
                  </a:lnTo>
                  <a:lnTo>
                    <a:pt x="5699694" y="81615"/>
                  </a:lnTo>
                  <a:lnTo>
                    <a:pt x="5738049" y="110010"/>
                  </a:lnTo>
                  <a:lnTo>
                    <a:pt x="5773681" y="142279"/>
                  </a:lnTo>
                  <a:lnTo>
                    <a:pt x="5805950" y="177910"/>
                  </a:lnTo>
                  <a:lnTo>
                    <a:pt x="5834345" y="216266"/>
                  </a:lnTo>
                  <a:lnTo>
                    <a:pt x="5858733" y="257027"/>
                  </a:lnTo>
                  <a:lnTo>
                    <a:pt x="5878983" y="299876"/>
                  </a:lnTo>
                  <a:lnTo>
                    <a:pt x="5894963" y="344494"/>
                  </a:lnTo>
                  <a:lnTo>
                    <a:pt x="5906540" y="390562"/>
                  </a:lnTo>
                  <a:lnTo>
                    <a:pt x="5912966" y="433627"/>
                  </a:lnTo>
                  <a:lnTo>
                    <a:pt x="5912966" y="1692382"/>
                  </a:lnTo>
                  <a:lnTo>
                    <a:pt x="5906540" y="1735448"/>
                  </a:lnTo>
                  <a:lnTo>
                    <a:pt x="5894963" y="1781516"/>
                  </a:lnTo>
                  <a:lnTo>
                    <a:pt x="5878983" y="1826133"/>
                  </a:lnTo>
                  <a:lnTo>
                    <a:pt x="5858733" y="1868982"/>
                  </a:lnTo>
                  <a:lnTo>
                    <a:pt x="5834345" y="1909743"/>
                  </a:lnTo>
                  <a:lnTo>
                    <a:pt x="5805950" y="1948099"/>
                  </a:lnTo>
                  <a:lnTo>
                    <a:pt x="5773681" y="1983730"/>
                  </a:lnTo>
                  <a:lnTo>
                    <a:pt x="5738049" y="2016000"/>
                  </a:lnTo>
                  <a:lnTo>
                    <a:pt x="5699694" y="2044394"/>
                  </a:lnTo>
                  <a:lnTo>
                    <a:pt x="5658932" y="2068783"/>
                  </a:lnTo>
                  <a:lnTo>
                    <a:pt x="5616084" y="2089033"/>
                  </a:lnTo>
                  <a:lnTo>
                    <a:pt x="5571466" y="2105013"/>
                  </a:lnTo>
                  <a:lnTo>
                    <a:pt x="5525398" y="2116590"/>
                  </a:lnTo>
                  <a:lnTo>
                    <a:pt x="5478198" y="2123633"/>
                  </a:lnTo>
                  <a:lnTo>
                    <a:pt x="5430187" y="2126010"/>
                  </a:lnTo>
                  <a:close/>
                </a:path>
              </a:pathLst>
            </a:custGeom>
            <a:solidFill>
              <a:srgbClr val="3D01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2248381" y="3186392"/>
            <a:ext cx="5819140" cy="169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15100"/>
              </a:lnSpc>
              <a:spcBef>
                <a:spcPts val="100"/>
              </a:spcBef>
            </a:pP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They have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user-friendly interface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and availability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for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both individuals and businesses.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It is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accurate and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reliable and advancements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machine learning and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artificial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intelligence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improved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translation </a:t>
            </a:r>
            <a:r>
              <a:rPr sz="1900" spc="-509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quality</a:t>
            </a:r>
            <a:r>
              <a:rPr sz="1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over time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199888" y="5367242"/>
            <a:ext cx="5916295" cy="2127250"/>
          </a:xfrm>
          <a:custGeom>
            <a:avLst/>
            <a:gdLst/>
            <a:ahLst/>
            <a:cxnLst/>
            <a:rect l="l" t="t" r="r" b="b"/>
            <a:pathLst>
              <a:path w="5916294" h="2127250">
                <a:moveTo>
                  <a:pt x="5430063" y="2127042"/>
                </a:moveTo>
                <a:lnTo>
                  <a:pt x="485650" y="2127042"/>
                </a:lnTo>
                <a:lnTo>
                  <a:pt x="437637" y="2124665"/>
                </a:lnTo>
                <a:lnTo>
                  <a:pt x="390437" y="2117622"/>
                </a:lnTo>
                <a:lnTo>
                  <a:pt x="344369" y="2106045"/>
                </a:lnTo>
                <a:lnTo>
                  <a:pt x="299751" y="2090065"/>
                </a:lnTo>
                <a:lnTo>
                  <a:pt x="256903" y="2069815"/>
                </a:lnTo>
                <a:lnTo>
                  <a:pt x="216141" y="2045426"/>
                </a:lnTo>
                <a:lnTo>
                  <a:pt x="177786" y="2017031"/>
                </a:lnTo>
                <a:lnTo>
                  <a:pt x="142155" y="1984762"/>
                </a:lnTo>
                <a:lnTo>
                  <a:pt x="109886" y="1949131"/>
                </a:lnTo>
                <a:lnTo>
                  <a:pt x="81491" y="1910775"/>
                </a:lnTo>
                <a:lnTo>
                  <a:pt x="57102" y="1870014"/>
                </a:lnTo>
                <a:lnTo>
                  <a:pt x="36852" y="1827165"/>
                </a:lnTo>
                <a:lnTo>
                  <a:pt x="20872" y="1782547"/>
                </a:lnTo>
                <a:lnTo>
                  <a:pt x="9295" y="1736480"/>
                </a:lnTo>
                <a:lnTo>
                  <a:pt x="2252" y="1689280"/>
                </a:lnTo>
                <a:lnTo>
                  <a:pt x="0" y="1643787"/>
                </a:lnTo>
                <a:lnTo>
                  <a:pt x="0" y="483255"/>
                </a:lnTo>
                <a:lnTo>
                  <a:pt x="2252" y="437761"/>
                </a:lnTo>
                <a:lnTo>
                  <a:pt x="9295" y="390562"/>
                </a:lnTo>
                <a:lnTo>
                  <a:pt x="20872" y="344494"/>
                </a:lnTo>
                <a:lnTo>
                  <a:pt x="36852" y="299876"/>
                </a:lnTo>
                <a:lnTo>
                  <a:pt x="57102" y="257027"/>
                </a:lnTo>
                <a:lnTo>
                  <a:pt x="81491" y="216266"/>
                </a:lnTo>
                <a:lnTo>
                  <a:pt x="109886" y="177910"/>
                </a:lnTo>
                <a:lnTo>
                  <a:pt x="142155" y="142279"/>
                </a:lnTo>
                <a:lnTo>
                  <a:pt x="177786" y="110010"/>
                </a:lnTo>
                <a:lnTo>
                  <a:pt x="216141" y="81615"/>
                </a:lnTo>
                <a:lnTo>
                  <a:pt x="256903" y="57227"/>
                </a:lnTo>
                <a:lnTo>
                  <a:pt x="299751" y="36977"/>
                </a:lnTo>
                <a:lnTo>
                  <a:pt x="344369" y="20997"/>
                </a:lnTo>
                <a:lnTo>
                  <a:pt x="390437" y="9420"/>
                </a:lnTo>
                <a:lnTo>
                  <a:pt x="437637" y="2376"/>
                </a:lnTo>
                <a:lnTo>
                  <a:pt x="485646" y="0"/>
                </a:lnTo>
                <a:lnTo>
                  <a:pt x="5430067" y="0"/>
                </a:lnTo>
                <a:lnTo>
                  <a:pt x="5478075" y="2376"/>
                </a:lnTo>
                <a:lnTo>
                  <a:pt x="5525274" y="9420"/>
                </a:lnTo>
                <a:lnTo>
                  <a:pt x="5571342" y="20997"/>
                </a:lnTo>
                <a:lnTo>
                  <a:pt x="5615960" y="36977"/>
                </a:lnTo>
                <a:lnTo>
                  <a:pt x="5658808" y="57227"/>
                </a:lnTo>
                <a:lnTo>
                  <a:pt x="5699570" y="81615"/>
                </a:lnTo>
                <a:lnTo>
                  <a:pt x="5737925" y="110010"/>
                </a:lnTo>
                <a:lnTo>
                  <a:pt x="5773556" y="142279"/>
                </a:lnTo>
                <a:lnTo>
                  <a:pt x="5805826" y="177910"/>
                </a:lnTo>
                <a:lnTo>
                  <a:pt x="5834221" y="216266"/>
                </a:lnTo>
                <a:lnTo>
                  <a:pt x="5858610" y="257027"/>
                </a:lnTo>
                <a:lnTo>
                  <a:pt x="5878860" y="299876"/>
                </a:lnTo>
                <a:lnTo>
                  <a:pt x="5894840" y="344494"/>
                </a:lnTo>
                <a:lnTo>
                  <a:pt x="5906417" y="390562"/>
                </a:lnTo>
                <a:lnTo>
                  <a:pt x="5913461" y="437761"/>
                </a:lnTo>
                <a:lnTo>
                  <a:pt x="5915713" y="483255"/>
                </a:lnTo>
                <a:lnTo>
                  <a:pt x="5915713" y="1643787"/>
                </a:lnTo>
                <a:lnTo>
                  <a:pt x="5913461" y="1689280"/>
                </a:lnTo>
                <a:lnTo>
                  <a:pt x="5906417" y="1736480"/>
                </a:lnTo>
                <a:lnTo>
                  <a:pt x="5894840" y="1782547"/>
                </a:lnTo>
                <a:lnTo>
                  <a:pt x="5878860" y="1827165"/>
                </a:lnTo>
                <a:lnTo>
                  <a:pt x="5858610" y="1870014"/>
                </a:lnTo>
                <a:lnTo>
                  <a:pt x="5834221" y="1910775"/>
                </a:lnTo>
                <a:lnTo>
                  <a:pt x="5805826" y="1949131"/>
                </a:lnTo>
                <a:lnTo>
                  <a:pt x="5773556" y="1984762"/>
                </a:lnTo>
                <a:lnTo>
                  <a:pt x="5737925" y="2017031"/>
                </a:lnTo>
                <a:lnTo>
                  <a:pt x="5699570" y="2045426"/>
                </a:lnTo>
                <a:lnTo>
                  <a:pt x="5658808" y="2069815"/>
                </a:lnTo>
                <a:lnTo>
                  <a:pt x="5615960" y="2090065"/>
                </a:lnTo>
                <a:lnTo>
                  <a:pt x="5571342" y="2106045"/>
                </a:lnTo>
                <a:lnTo>
                  <a:pt x="5525274" y="2117622"/>
                </a:lnTo>
                <a:lnTo>
                  <a:pt x="5478075" y="2124665"/>
                </a:lnTo>
                <a:lnTo>
                  <a:pt x="5430063" y="2127042"/>
                </a:lnTo>
                <a:close/>
              </a:path>
            </a:pathLst>
          </a:custGeom>
          <a:solidFill>
            <a:srgbClr val="3D01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2311186" y="5438362"/>
            <a:ext cx="5693410" cy="1911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4599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These tools facilitate communication with international 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clients, partners, and customers from different linguistic 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backgrounds, thereby expanding market reach. These 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tools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also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enables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diplomats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government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officials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1800" spc="-48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communicate effectively with counterparts from other 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countries.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2199763" y="7596716"/>
            <a:ext cx="5915025" cy="2077085"/>
          </a:xfrm>
          <a:custGeom>
            <a:avLst/>
            <a:gdLst/>
            <a:ahLst/>
            <a:cxnLst/>
            <a:rect l="l" t="t" r="r" b="b"/>
            <a:pathLst>
              <a:path w="5915025" h="2077084">
                <a:moveTo>
                  <a:pt x="5430190" y="2077072"/>
                </a:moveTo>
                <a:lnTo>
                  <a:pt x="485771" y="2077072"/>
                </a:lnTo>
                <a:lnTo>
                  <a:pt x="437761" y="2074695"/>
                </a:lnTo>
                <a:lnTo>
                  <a:pt x="390561" y="2067652"/>
                </a:lnTo>
                <a:lnTo>
                  <a:pt x="344493" y="2056075"/>
                </a:lnTo>
                <a:lnTo>
                  <a:pt x="299876" y="2040095"/>
                </a:lnTo>
                <a:lnTo>
                  <a:pt x="257027" y="2019845"/>
                </a:lnTo>
                <a:lnTo>
                  <a:pt x="216266" y="1995456"/>
                </a:lnTo>
                <a:lnTo>
                  <a:pt x="177911" y="1967061"/>
                </a:lnTo>
                <a:lnTo>
                  <a:pt x="142280" y="1934792"/>
                </a:lnTo>
                <a:lnTo>
                  <a:pt x="110010" y="1899161"/>
                </a:lnTo>
                <a:lnTo>
                  <a:pt x="81615" y="1860806"/>
                </a:lnTo>
                <a:lnTo>
                  <a:pt x="57227" y="1820044"/>
                </a:lnTo>
                <a:lnTo>
                  <a:pt x="36977" y="1777195"/>
                </a:lnTo>
                <a:lnTo>
                  <a:pt x="20997" y="1732578"/>
                </a:lnTo>
                <a:lnTo>
                  <a:pt x="9420" y="1686510"/>
                </a:lnTo>
                <a:lnTo>
                  <a:pt x="2376" y="1639310"/>
                </a:lnTo>
                <a:lnTo>
                  <a:pt x="0" y="1591300"/>
                </a:lnTo>
                <a:lnTo>
                  <a:pt x="0" y="485771"/>
                </a:lnTo>
                <a:lnTo>
                  <a:pt x="2376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7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1"/>
                </a:lnTo>
                <a:lnTo>
                  <a:pt x="216266" y="81616"/>
                </a:lnTo>
                <a:lnTo>
                  <a:pt x="257027" y="57227"/>
                </a:lnTo>
                <a:lnTo>
                  <a:pt x="299876" y="36977"/>
                </a:lnTo>
                <a:lnTo>
                  <a:pt x="344493" y="20997"/>
                </a:lnTo>
                <a:lnTo>
                  <a:pt x="390561" y="9420"/>
                </a:lnTo>
                <a:lnTo>
                  <a:pt x="437761" y="2377"/>
                </a:lnTo>
                <a:lnTo>
                  <a:pt x="485774" y="0"/>
                </a:lnTo>
                <a:lnTo>
                  <a:pt x="5430187" y="0"/>
                </a:lnTo>
                <a:lnTo>
                  <a:pt x="5478199" y="2377"/>
                </a:lnTo>
                <a:lnTo>
                  <a:pt x="5525398" y="9420"/>
                </a:lnTo>
                <a:lnTo>
                  <a:pt x="5571466" y="20997"/>
                </a:lnTo>
                <a:lnTo>
                  <a:pt x="5616083" y="36977"/>
                </a:lnTo>
                <a:lnTo>
                  <a:pt x="5658932" y="57227"/>
                </a:lnTo>
                <a:lnTo>
                  <a:pt x="5699694" y="81616"/>
                </a:lnTo>
                <a:lnTo>
                  <a:pt x="5738049" y="110011"/>
                </a:lnTo>
                <a:lnTo>
                  <a:pt x="5773680" y="142280"/>
                </a:lnTo>
                <a:lnTo>
                  <a:pt x="5805950" y="177911"/>
                </a:lnTo>
                <a:lnTo>
                  <a:pt x="5834345" y="216266"/>
                </a:lnTo>
                <a:lnTo>
                  <a:pt x="5858733" y="257028"/>
                </a:lnTo>
                <a:lnTo>
                  <a:pt x="5878984" y="299877"/>
                </a:lnTo>
                <a:lnTo>
                  <a:pt x="5894964" y="344494"/>
                </a:lnTo>
                <a:lnTo>
                  <a:pt x="5906541" y="390562"/>
                </a:lnTo>
                <a:lnTo>
                  <a:pt x="5913584" y="437762"/>
                </a:lnTo>
                <a:lnTo>
                  <a:pt x="5914790" y="462104"/>
                </a:lnTo>
                <a:lnTo>
                  <a:pt x="5914790" y="1614968"/>
                </a:lnTo>
                <a:lnTo>
                  <a:pt x="5906541" y="1686510"/>
                </a:lnTo>
                <a:lnTo>
                  <a:pt x="5894964" y="1732578"/>
                </a:lnTo>
                <a:lnTo>
                  <a:pt x="5878984" y="1777195"/>
                </a:lnTo>
                <a:lnTo>
                  <a:pt x="5858733" y="1820044"/>
                </a:lnTo>
                <a:lnTo>
                  <a:pt x="5834345" y="1860806"/>
                </a:lnTo>
                <a:lnTo>
                  <a:pt x="5805950" y="1899161"/>
                </a:lnTo>
                <a:lnTo>
                  <a:pt x="5773680" y="1934792"/>
                </a:lnTo>
                <a:lnTo>
                  <a:pt x="5738049" y="1967061"/>
                </a:lnTo>
                <a:lnTo>
                  <a:pt x="5699694" y="1995456"/>
                </a:lnTo>
                <a:lnTo>
                  <a:pt x="5658932" y="2019845"/>
                </a:lnTo>
                <a:lnTo>
                  <a:pt x="5616083" y="2040095"/>
                </a:lnTo>
                <a:lnTo>
                  <a:pt x="5571466" y="2056075"/>
                </a:lnTo>
                <a:lnTo>
                  <a:pt x="5525398" y="2067652"/>
                </a:lnTo>
                <a:lnTo>
                  <a:pt x="5478199" y="2074695"/>
                </a:lnTo>
                <a:lnTo>
                  <a:pt x="5430190" y="2077072"/>
                </a:lnTo>
                <a:close/>
              </a:path>
            </a:pathLst>
          </a:custGeom>
          <a:solidFill>
            <a:srgbClr val="3D01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2509872" y="8079944"/>
            <a:ext cx="5295900" cy="1025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5100"/>
              </a:lnSpc>
              <a:spcBef>
                <a:spcPts val="100"/>
              </a:spcBef>
            </a:pP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Therefore, these tools play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vital role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fostering </a:t>
            </a:r>
            <a:r>
              <a:rPr sz="1900" spc="-5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communication, collaboration, and understanding </a:t>
            </a:r>
            <a:r>
              <a:rPr sz="1900" spc="-5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across</a:t>
            </a:r>
            <a:r>
              <a:rPr sz="1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linguistic boundaries.</a:t>
            </a:r>
            <a:endParaRPr sz="1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042" y="0"/>
            <a:ext cx="4550515" cy="221465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35405" y="8115841"/>
            <a:ext cx="2952594" cy="2171158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179465" y="2214728"/>
            <a:ext cx="15293340" cy="1897380"/>
          </a:xfrm>
          <a:custGeom>
            <a:avLst/>
            <a:gdLst/>
            <a:ahLst/>
            <a:cxnLst/>
            <a:rect l="l" t="t" r="r" b="b"/>
            <a:pathLst>
              <a:path w="15293340" h="1897379">
                <a:moveTo>
                  <a:pt x="14807090" y="1896958"/>
                </a:moveTo>
                <a:lnTo>
                  <a:pt x="485774" y="1896958"/>
                </a:lnTo>
                <a:lnTo>
                  <a:pt x="437762" y="1894581"/>
                </a:lnTo>
                <a:lnTo>
                  <a:pt x="390562" y="1887538"/>
                </a:lnTo>
                <a:lnTo>
                  <a:pt x="344494" y="1875961"/>
                </a:lnTo>
                <a:lnTo>
                  <a:pt x="299876" y="1859981"/>
                </a:lnTo>
                <a:lnTo>
                  <a:pt x="257028" y="1839731"/>
                </a:lnTo>
                <a:lnTo>
                  <a:pt x="216266" y="1815342"/>
                </a:lnTo>
                <a:lnTo>
                  <a:pt x="177911" y="1786947"/>
                </a:lnTo>
                <a:lnTo>
                  <a:pt x="142280" y="1754678"/>
                </a:lnTo>
                <a:lnTo>
                  <a:pt x="110010" y="1719047"/>
                </a:lnTo>
                <a:lnTo>
                  <a:pt x="81615" y="1680691"/>
                </a:lnTo>
                <a:lnTo>
                  <a:pt x="57227" y="1639930"/>
                </a:lnTo>
                <a:lnTo>
                  <a:pt x="36977" y="1597081"/>
                </a:lnTo>
                <a:lnTo>
                  <a:pt x="20997" y="1552464"/>
                </a:lnTo>
                <a:lnTo>
                  <a:pt x="9420" y="1506396"/>
                </a:lnTo>
                <a:lnTo>
                  <a:pt x="2377" y="1459196"/>
                </a:lnTo>
                <a:lnTo>
                  <a:pt x="0" y="1411184"/>
                </a:lnTo>
                <a:lnTo>
                  <a:pt x="0" y="485774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4" y="0"/>
                </a:lnTo>
                <a:lnTo>
                  <a:pt x="14807090" y="0"/>
                </a:lnTo>
                <a:lnTo>
                  <a:pt x="14855103" y="2377"/>
                </a:lnTo>
                <a:lnTo>
                  <a:pt x="14902303" y="9420"/>
                </a:lnTo>
                <a:lnTo>
                  <a:pt x="14948370" y="20997"/>
                </a:lnTo>
                <a:lnTo>
                  <a:pt x="14992988" y="36977"/>
                </a:lnTo>
                <a:lnTo>
                  <a:pt x="15035837" y="57227"/>
                </a:lnTo>
                <a:lnTo>
                  <a:pt x="15076598" y="81615"/>
                </a:lnTo>
                <a:lnTo>
                  <a:pt x="15114954" y="110010"/>
                </a:lnTo>
                <a:lnTo>
                  <a:pt x="15150585" y="142280"/>
                </a:lnTo>
                <a:lnTo>
                  <a:pt x="15182855" y="177911"/>
                </a:lnTo>
                <a:lnTo>
                  <a:pt x="15211250" y="216266"/>
                </a:lnTo>
                <a:lnTo>
                  <a:pt x="15235638" y="257028"/>
                </a:lnTo>
                <a:lnTo>
                  <a:pt x="15255888" y="299876"/>
                </a:lnTo>
                <a:lnTo>
                  <a:pt x="15271868" y="344494"/>
                </a:lnTo>
                <a:lnTo>
                  <a:pt x="15283445" y="390562"/>
                </a:lnTo>
                <a:lnTo>
                  <a:pt x="15290488" y="437762"/>
                </a:lnTo>
                <a:lnTo>
                  <a:pt x="15292865" y="485774"/>
                </a:lnTo>
                <a:lnTo>
                  <a:pt x="15292865" y="1411184"/>
                </a:lnTo>
                <a:lnTo>
                  <a:pt x="15290488" y="1459196"/>
                </a:lnTo>
                <a:lnTo>
                  <a:pt x="15283445" y="1506396"/>
                </a:lnTo>
                <a:lnTo>
                  <a:pt x="15271868" y="1552464"/>
                </a:lnTo>
                <a:lnTo>
                  <a:pt x="15255888" y="1597081"/>
                </a:lnTo>
                <a:lnTo>
                  <a:pt x="15235638" y="1639930"/>
                </a:lnTo>
                <a:lnTo>
                  <a:pt x="15211250" y="1680691"/>
                </a:lnTo>
                <a:lnTo>
                  <a:pt x="15182855" y="1719047"/>
                </a:lnTo>
                <a:lnTo>
                  <a:pt x="15150585" y="1754678"/>
                </a:lnTo>
                <a:lnTo>
                  <a:pt x="15114954" y="1786947"/>
                </a:lnTo>
                <a:lnTo>
                  <a:pt x="15076598" y="1815342"/>
                </a:lnTo>
                <a:lnTo>
                  <a:pt x="15035837" y="1839731"/>
                </a:lnTo>
                <a:lnTo>
                  <a:pt x="14992988" y="1859981"/>
                </a:lnTo>
                <a:lnTo>
                  <a:pt x="14948370" y="1875961"/>
                </a:lnTo>
                <a:lnTo>
                  <a:pt x="14902303" y="1887538"/>
                </a:lnTo>
                <a:lnTo>
                  <a:pt x="14855103" y="1894581"/>
                </a:lnTo>
                <a:lnTo>
                  <a:pt x="14807090" y="1896958"/>
                </a:lnTo>
                <a:close/>
              </a:path>
            </a:pathLst>
          </a:custGeom>
          <a:solidFill>
            <a:srgbClr val="C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57265" y="2774157"/>
            <a:ext cx="14937740" cy="692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24890" marR="5080" indent="-1012825">
              <a:lnSpc>
                <a:spcPct val="115100"/>
              </a:lnSpc>
              <a:spcBef>
                <a:spcPts val="100"/>
              </a:spcBef>
            </a:pPr>
            <a:r>
              <a:rPr sz="1900" spc="-5" dirty="0">
                <a:solidFill>
                  <a:srgbClr val="17002F"/>
                </a:solidFill>
                <a:latin typeface="Arial MT"/>
                <a:cs typeface="Arial MT"/>
              </a:rPr>
              <a:t>The</a:t>
            </a:r>
            <a:r>
              <a:rPr sz="1900" dirty="0">
                <a:solidFill>
                  <a:srgbClr val="17002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17002F"/>
                </a:solidFill>
                <a:latin typeface="Arial MT"/>
                <a:cs typeface="Arial MT"/>
              </a:rPr>
              <a:t>primary</a:t>
            </a:r>
            <a:r>
              <a:rPr sz="1900" dirty="0">
                <a:solidFill>
                  <a:srgbClr val="17002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17002F"/>
                </a:solidFill>
                <a:latin typeface="Arial MT"/>
                <a:cs typeface="Arial MT"/>
              </a:rPr>
              <a:t>objective</a:t>
            </a:r>
            <a:r>
              <a:rPr sz="1900" spc="5" dirty="0">
                <a:solidFill>
                  <a:srgbClr val="17002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17002F"/>
                </a:solidFill>
                <a:latin typeface="Arial MT"/>
                <a:cs typeface="Arial MT"/>
              </a:rPr>
              <a:t>of</a:t>
            </a:r>
            <a:r>
              <a:rPr sz="1900" dirty="0">
                <a:solidFill>
                  <a:srgbClr val="17002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17002F"/>
                </a:solidFill>
                <a:latin typeface="Arial MT"/>
                <a:cs typeface="Arial MT"/>
              </a:rPr>
              <a:t>our</a:t>
            </a:r>
            <a:r>
              <a:rPr sz="1900" dirty="0">
                <a:solidFill>
                  <a:srgbClr val="17002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17002F"/>
                </a:solidFill>
                <a:latin typeface="Arial MT"/>
                <a:cs typeface="Arial MT"/>
              </a:rPr>
              <a:t>English</a:t>
            </a:r>
            <a:r>
              <a:rPr sz="1900" spc="5" dirty="0">
                <a:solidFill>
                  <a:srgbClr val="17002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002F"/>
                </a:solidFill>
                <a:latin typeface="Arial MT"/>
                <a:cs typeface="Arial MT"/>
              </a:rPr>
              <a:t>to </a:t>
            </a:r>
            <a:r>
              <a:rPr sz="1900" spc="-5" dirty="0">
                <a:solidFill>
                  <a:srgbClr val="17002F"/>
                </a:solidFill>
                <a:latin typeface="Arial MT"/>
                <a:cs typeface="Arial MT"/>
              </a:rPr>
              <a:t>Hindi</a:t>
            </a:r>
            <a:r>
              <a:rPr sz="1900" spc="5" dirty="0">
                <a:solidFill>
                  <a:srgbClr val="17002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17002F"/>
                </a:solidFill>
                <a:latin typeface="Arial MT"/>
                <a:cs typeface="Arial MT"/>
              </a:rPr>
              <a:t>Language</a:t>
            </a:r>
            <a:r>
              <a:rPr sz="1900" dirty="0">
                <a:solidFill>
                  <a:srgbClr val="17002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17002F"/>
                </a:solidFill>
                <a:latin typeface="Arial MT"/>
                <a:cs typeface="Arial MT"/>
              </a:rPr>
              <a:t>Translator</a:t>
            </a:r>
            <a:r>
              <a:rPr sz="1900" dirty="0">
                <a:solidFill>
                  <a:srgbClr val="17002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17002F"/>
                </a:solidFill>
                <a:latin typeface="Arial MT"/>
                <a:cs typeface="Arial MT"/>
              </a:rPr>
              <a:t>Tool</a:t>
            </a:r>
            <a:r>
              <a:rPr sz="1900" spc="5" dirty="0">
                <a:solidFill>
                  <a:srgbClr val="17002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002F"/>
                </a:solidFill>
                <a:latin typeface="Arial MT"/>
                <a:cs typeface="Arial MT"/>
              </a:rPr>
              <a:t>is to </a:t>
            </a:r>
            <a:r>
              <a:rPr sz="1900" spc="-5" dirty="0">
                <a:solidFill>
                  <a:srgbClr val="17002F"/>
                </a:solidFill>
                <a:latin typeface="Arial MT"/>
                <a:cs typeface="Arial MT"/>
              </a:rPr>
              <a:t>facilitate</a:t>
            </a:r>
            <a:r>
              <a:rPr sz="1900" spc="5" dirty="0">
                <a:solidFill>
                  <a:srgbClr val="17002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17002F"/>
                </a:solidFill>
                <a:latin typeface="Arial MT"/>
                <a:cs typeface="Arial MT"/>
              </a:rPr>
              <a:t>effective</a:t>
            </a:r>
            <a:r>
              <a:rPr sz="1900" dirty="0">
                <a:solidFill>
                  <a:srgbClr val="17002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17002F"/>
                </a:solidFill>
                <a:latin typeface="Arial MT"/>
                <a:cs typeface="Arial MT"/>
              </a:rPr>
              <a:t>communication</a:t>
            </a:r>
            <a:r>
              <a:rPr sz="1900" spc="5" dirty="0">
                <a:solidFill>
                  <a:srgbClr val="17002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17002F"/>
                </a:solidFill>
                <a:latin typeface="Arial MT"/>
                <a:cs typeface="Arial MT"/>
              </a:rPr>
              <a:t>and</a:t>
            </a:r>
            <a:r>
              <a:rPr sz="1900" dirty="0">
                <a:solidFill>
                  <a:srgbClr val="17002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17002F"/>
                </a:solidFill>
                <a:latin typeface="Arial MT"/>
                <a:cs typeface="Arial MT"/>
              </a:rPr>
              <a:t>knowledge</a:t>
            </a:r>
            <a:r>
              <a:rPr sz="1900" dirty="0">
                <a:solidFill>
                  <a:srgbClr val="17002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17002F"/>
                </a:solidFill>
                <a:latin typeface="Arial MT"/>
                <a:cs typeface="Arial MT"/>
              </a:rPr>
              <a:t>dissemination </a:t>
            </a:r>
            <a:r>
              <a:rPr sz="1900" spc="-509" dirty="0">
                <a:solidFill>
                  <a:srgbClr val="17002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17002F"/>
                </a:solidFill>
                <a:latin typeface="Arial MT"/>
                <a:cs typeface="Arial MT"/>
              </a:rPr>
              <a:t>by providing</a:t>
            </a:r>
            <a:r>
              <a:rPr sz="1900" dirty="0">
                <a:solidFill>
                  <a:srgbClr val="17002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17002F"/>
                </a:solidFill>
                <a:latin typeface="Arial MT"/>
                <a:cs typeface="Arial MT"/>
              </a:rPr>
              <a:t>accurate</a:t>
            </a:r>
            <a:r>
              <a:rPr sz="1900" dirty="0">
                <a:solidFill>
                  <a:srgbClr val="17002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17002F"/>
                </a:solidFill>
                <a:latin typeface="Arial MT"/>
                <a:cs typeface="Arial MT"/>
              </a:rPr>
              <a:t>and</a:t>
            </a:r>
            <a:r>
              <a:rPr sz="1900" dirty="0">
                <a:solidFill>
                  <a:srgbClr val="17002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17002F"/>
                </a:solidFill>
                <a:latin typeface="Arial MT"/>
                <a:cs typeface="Arial MT"/>
              </a:rPr>
              <a:t>reliable</a:t>
            </a:r>
            <a:r>
              <a:rPr sz="1900" dirty="0">
                <a:solidFill>
                  <a:srgbClr val="17002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17002F"/>
                </a:solidFill>
                <a:latin typeface="Arial MT"/>
                <a:cs typeface="Arial MT"/>
              </a:rPr>
              <a:t>translations</a:t>
            </a:r>
            <a:r>
              <a:rPr sz="1900" dirty="0">
                <a:solidFill>
                  <a:srgbClr val="17002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17002F"/>
                </a:solidFill>
                <a:latin typeface="Arial MT"/>
                <a:cs typeface="Arial MT"/>
              </a:rPr>
              <a:t>from English</a:t>
            </a:r>
            <a:r>
              <a:rPr sz="1900" dirty="0">
                <a:solidFill>
                  <a:srgbClr val="17002F"/>
                </a:solidFill>
                <a:latin typeface="Arial MT"/>
                <a:cs typeface="Arial MT"/>
              </a:rPr>
              <a:t> to </a:t>
            </a:r>
            <a:r>
              <a:rPr sz="1900" spc="-5" dirty="0">
                <a:solidFill>
                  <a:srgbClr val="17002F"/>
                </a:solidFill>
                <a:latin typeface="Arial MT"/>
                <a:cs typeface="Arial MT"/>
              </a:rPr>
              <a:t>Hindi.</a:t>
            </a:r>
            <a:r>
              <a:rPr sz="1900" dirty="0">
                <a:solidFill>
                  <a:srgbClr val="17002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17002F"/>
                </a:solidFill>
                <a:latin typeface="Arial MT"/>
                <a:cs typeface="Arial MT"/>
              </a:rPr>
              <a:t>Our</a:t>
            </a:r>
            <a:r>
              <a:rPr sz="1900" dirty="0">
                <a:solidFill>
                  <a:srgbClr val="17002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17002F"/>
                </a:solidFill>
                <a:latin typeface="Arial MT"/>
                <a:cs typeface="Arial MT"/>
              </a:rPr>
              <a:t>project</a:t>
            </a:r>
            <a:r>
              <a:rPr sz="1900" dirty="0">
                <a:solidFill>
                  <a:srgbClr val="17002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17002F"/>
                </a:solidFill>
                <a:latin typeface="Arial MT"/>
                <a:cs typeface="Arial MT"/>
              </a:rPr>
              <a:t>aims</a:t>
            </a:r>
            <a:r>
              <a:rPr sz="1900" dirty="0">
                <a:solidFill>
                  <a:srgbClr val="17002F"/>
                </a:solidFill>
                <a:latin typeface="Arial MT"/>
                <a:cs typeface="Arial MT"/>
              </a:rPr>
              <a:t> to</a:t>
            </a:r>
            <a:r>
              <a:rPr sz="1900" spc="-5" dirty="0">
                <a:solidFill>
                  <a:srgbClr val="17002F"/>
                </a:solidFill>
                <a:latin typeface="Arial MT"/>
                <a:cs typeface="Arial MT"/>
              </a:rPr>
              <a:t> achieve</a:t>
            </a:r>
            <a:r>
              <a:rPr sz="1900" dirty="0">
                <a:solidFill>
                  <a:srgbClr val="17002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17002F"/>
                </a:solidFill>
                <a:latin typeface="Arial MT"/>
                <a:cs typeface="Arial MT"/>
              </a:rPr>
              <a:t>the</a:t>
            </a:r>
            <a:r>
              <a:rPr sz="1900" dirty="0">
                <a:solidFill>
                  <a:srgbClr val="17002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17002F"/>
                </a:solidFill>
                <a:latin typeface="Arial MT"/>
                <a:cs typeface="Arial MT"/>
              </a:rPr>
              <a:t>following</a:t>
            </a:r>
            <a:r>
              <a:rPr sz="1900" dirty="0">
                <a:solidFill>
                  <a:srgbClr val="17002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17002F"/>
                </a:solidFill>
                <a:latin typeface="Arial MT"/>
                <a:cs typeface="Arial MT"/>
              </a:rPr>
              <a:t>objectives: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98769" y="4416487"/>
            <a:ext cx="6254750" cy="2187575"/>
          </a:xfrm>
          <a:custGeom>
            <a:avLst/>
            <a:gdLst/>
            <a:ahLst/>
            <a:cxnLst/>
            <a:rect l="l" t="t" r="r" b="b"/>
            <a:pathLst>
              <a:path w="6254750" h="2187575">
                <a:moveTo>
                  <a:pt x="5485569" y="2187239"/>
                </a:moveTo>
                <a:lnTo>
                  <a:pt x="0" y="2187239"/>
                </a:lnTo>
                <a:lnTo>
                  <a:pt x="0" y="0"/>
                </a:lnTo>
                <a:lnTo>
                  <a:pt x="5485569" y="0"/>
                </a:lnTo>
                <a:lnTo>
                  <a:pt x="6254138" y="1089430"/>
                </a:lnTo>
                <a:lnTo>
                  <a:pt x="6254138" y="1097809"/>
                </a:lnTo>
                <a:lnTo>
                  <a:pt x="5485569" y="2187239"/>
                </a:lnTo>
                <a:close/>
              </a:path>
            </a:pathLst>
          </a:custGeom>
          <a:solidFill>
            <a:srgbClr val="641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81468" y="4785415"/>
            <a:ext cx="5657850" cy="1358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5100"/>
              </a:lnSpc>
              <a:spcBef>
                <a:spcPts val="100"/>
              </a:spcBef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Accurate Translation: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Develop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translation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mechanism that ensures the accuracy and fluency of </a:t>
            </a:r>
            <a:r>
              <a:rPr sz="1900" spc="-5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English text converted into Hindi, enabling users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19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comprehend</a:t>
            </a:r>
            <a:r>
              <a:rPr sz="1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the content</a:t>
            </a:r>
            <a:r>
              <a:rPr sz="1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seamlessly.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98769" y="7302099"/>
            <a:ext cx="6256655" cy="2127250"/>
          </a:xfrm>
          <a:custGeom>
            <a:avLst/>
            <a:gdLst/>
            <a:ahLst/>
            <a:cxnLst/>
            <a:rect l="l" t="t" r="r" b="b"/>
            <a:pathLst>
              <a:path w="6256655" h="2127250">
                <a:moveTo>
                  <a:pt x="5485569" y="2127042"/>
                </a:moveTo>
                <a:lnTo>
                  <a:pt x="0" y="2127042"/>
                </a:lnTo>
                <a:lnTo>
                  <a:pt x="0" y="0"/>
                </a:lnTo>
                <a:lnTo>
                  <a:pt x="5485569" y="0"/>
                </a:lnTo>
                <a:lnTo>
                  <a:pt x="6256497" y="1062696"/>
                </a:lnTo>
                <a:lnTo>
                  <a:pt x="6256497" y="1064346"/>
                </a:lnTo>
                <a:lnTo>
                  <a:pt x="5485569" y="2127042"/>
                </a:lnTo>
                <a:close/>
              </a:path>
            </a:pathLst>
          </a:custGeom>
          <a:solidFill>
            <a:srgbClr val="641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42041" y="7471002"/>
            <a:ext cx="5536565" cy="169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15100"/>
              </a:lnSpc>
              <a:spcBef>
                <a:spcPts val="100"/>
              </a:spcBef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Real-Time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Translation:</a:t>
            </a:r>
            <a:r>
              <a:rPr sz="19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Implement real-time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translation capabilities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enable users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translate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English text into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Hindi instantaneously, facilitating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smooth communication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various contexts, such as </a:t>
            </a:r>
            <a:r>
              <a:rPr sz="1900" spc="-5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online</a:t>
            </a:r>
            <a:r>
              <a:rPr sz="1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conversations or educational</a:t>
            </a:r>
            <a:r>
              <a:rPr sz="1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settings.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141405" y="4416487"/>
            <a:ext cx="6329045" cy="1990725"/>
          </a:xfrm>
          <a:custGeom>
            <a:avLst/>
            <a:gdLst/>
            <a:ahLst/>
            <a:cxnLst/>
            <a:rect l="l" t="t" r="r" b="b"/>
            <a:pathLst>
              <a:path w="6329044" h="1990725">
                <a:moveTo>
                  <a:pt x="5559401" y="1990453"/>
                </a:moveTo>
                <a:lnTo>
                  <a:pt x="0" y="1990453"/>
                </a:lnTo>
                <a:lnTo>
                  <a:pt x="0" y="0"/>
                </a:lnTo>
                <a:lnTo>
                  <a:pt x="5559401" y="0"/>
                </a:lnTo>
                <a:lnTo>
                  <a:pt x="6329020" y="992769"/>
                </a:lnTo>
                <a:lnTo>
                  <a:pt x="6329020" y="997685"/>
                </a:lnTo>
                <a:lnTo>
                  <a:pt x="5559401" y="1990453"/>
                </a:lnTo>
                <a:close/>
              </a:path>
            </a:pathLst>
          </a:custGeom>
          <a:solidFill>
            <a:srgbClr val="641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355072" y="4518715"/>
            <a:ext cx="5469890" cy="169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15100"/>
              </a:lnSpc>
              <a:spcBef>
                <a:spcPts val="100"/>
              </a:spcBef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User-Friendly Interface: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Design an intuitive and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user-friendly interface tailored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 the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needs of our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target users, making the translation process simple </a:t>
            </a:r>
            <a:r>
              <a:rPr sz="1900" spc="-5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and accessible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individuals with varying levels of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technological</a:t>
            </a:r>
            <a:r>
              <a:rPr sz="1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proficiency.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141405" y="7302099"/>
            <a:ext cx="6478905" cy="2127250"/>
          </a:xfrm>
          <a:custGeom>
            <a:avLst/>
            <a:gdLst/>
            <a:ahLst/>
            <a:cxnLst/>
            <a:rect l="l" t="t" r="r" b="b"/>
            <a:pathLst>
              <a:path w="6478905" h="2127250">
                <a:moveTo>
                  <a:pt x="5707063" y="2127042"/>
                </a:moveTo>
                <a:lnTo>
                  <a:pt x="0" y="2127042"/>
                </a:lnTo>
                <a:lnTo>
                  <a:pt x="0" y="0"/>
                </a:lnTo>
                <a:lnTo>
                  <a:pt x="5707063" y="0"/>
                </a:lnTo>
                <a:lnTo>
                  <a:pt x="6478588" y="1063521"/>
                </a:lnTo>
                <a:lnTo>
                  <a:pt x="5707063" y="2127042"/>
                </a:lnTo>
                <a:close/>
              </a:path>
            </a:pathLst>
          </a:custGeom>
          <a:solidFill>
            <a:srgbClr val="641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196719" y="7525618"/>
            <a:ext cx="5934075" cy="159702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15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Education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Empowerment: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Promote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language</a:t>
            </a:r>
            <a:endParaRPr sz="1800">
              <a:latin typeface="Arial MT"/>
              <a:cs typeface="Arial MT"/>
            </a:endParaRPr>
          </a:p>
          <a:p>
            <a:pPr marL="12065" marR="5080" algn="ctr">
              <a:lnSpc>
                <a:spcPct val="114599"/>
              </a:lnSpc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learning and cultural exchange by offering educational 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resources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tools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within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platform,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empowering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users </a:t>
            </a:r>
            <a:r>
              <a:rPr sz="1800" spc="-48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 expand their linguistic skills and deepen their 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understanding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Hindi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language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 culture.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537296" y="1083204"/>
            <a:ext cx="681355" cy="648970"/>
          </a:xfrm>
          <a:custGeom>
            <a:avLst/>
            <a:gdLst/>
            <a:ahLst/>
            <a:cxnLst/>
            <a:rect l="l" t="t" r="r" b="b"/>
            <a:pathLst>
              <a:path w="681355" h="648969">
                <a:moveTo>
                  <a:pt x="0" y="0"/>
                </a:moveTo>
                <a:lnTo>
                  <a:pt x="417789" y="0"/>
                </a:lnTo>
                <a:lnTo>
                  <a:pt x="461114" y="1559"/>
                </a:lnTo>
                <a:lnTo>
                  <a:pt x="500370" y="6239"/>
                </a:lnTo>
                <a:lnTo>
                  <a:pt x="566673" y="24958"/>
                </a:lnTo>
                <a:lnTo>
                  <a:pt x="617459" y="53987"/>
                </a:lnTo>
                <a:lnTo>
                  <a:pt x="653053" y="91588"/>
                </a:lnTo>
                <a:lnTo>
                  <a:pt x="674051" y="135754"/>
                </a:lnTo>
                <a:lnTo>
                  <a:pt x="681050" y="184912"/>
                </a:lnTo>
                <a:lnTo>
                  <a:pt x="679300" y="210033"/>
                </a:lnTo>
                <a:lnTo>
                  <a:pt x="665301" y="256696"/>
                </a:lnTo>
                <a:lnTo>
                  <a:pt x="637155" y="298027"/>
                </a:lnTo>
                <a:lnTo>
                  <a:pt x="593965" y="331341"/>
                </a:lnTo>
                <a:lnTo>
                  <a:pt x="535556" y="355785"/>
                </a:lnTo>
                <a:lnTo>
                  <a:pt x="461114" y="368264"/>
                </a:lnTo>
                <a:lnTo>
                  <a:pt x="417789" y="369824"/>
                </a:lnTo>
                <a:lnTo>
                  <a:pt x="88115" y="369824"/>
                </a:lnTo>
                <a:lnTo>
                  <a:pt x="88115" y="648929"/>
                </a:lnTo>
                <a:lnTo>
                  <a:pt x="0" y="648929"/>
                </a:lnTo>
                <a:lnTo>
                  <a:pt x="0" y="0"/>
                </a:lnTo>
                <a:close/>
              </a:path>
              <a:path w="681355" h="648969">
                <a:moveTo>
                  <a:pt x="88115" y="292560"/>
                </a:moveTo>
                <a:lnTo>
                  <a:pt x="410843" y="292560"/>
                </a:lnTo>
                <a:lnTo>
                  <a:pt x="442842" y="291706"/>
                </a:lnTo>
                <a:lnTo>
                  <a:pt x="496341" y="284869"/>
                </a:lnTo>
                <a:lnTo>
                  <a:pt x="536262" y="271278"/>
                </a:lnTo>
                <a:lnTo>
                  <a:pt x="574269" y="240472"/>
                </a:lnTo>
                <a:lnTo>
                  <a:pt x="590140" y="200023"/>
                </a:lnTo>
                <a:lnTo>
                  <a:pt x="591198" y="184912"/>
                </a:lnTo>
                <a:lnTo>
                  <a:pt x="590140" y="169801"/>
                </a:lnTo>
                <a:lnTo>
                  <a:pt x="574269" y="129351"/>
                </a:lnTo>
                <a:lnTo>
                  <a:pt x="536262" y="98668"/>
                </a:lnTo>
                <a:lnTo>
                  <a:pt x="496341" y="85077"/>
                </a:lnTo>
                <a:lnTo>
                  <a:pt x="442842" y="78132"/>
                </a:lnTo>
                <a:lnTo>
                  <a:pt x="410843" y="77263"/>
                </a:lnTo>
                <a:lnTo>
                  <a:pt x="88115" y="77263"/>
                </a:lnTo>
                <a:lnTo>
                  <a:pt x="88115" y="292560"/>
                </a:lnTo>
                <a:close/>
              </a:path>
            </a:pathLst>
          </a:custGeom>
          <a:ln w="3333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326685" y="1083204"/>
            <a:ext cx="701675" cy="648970"/>
          </a:xfrm>
          <a:custGeom>
            <a:avLst/>
            <a:gdLst/>
            <a:ahLst/>
            <a:cxnLst/>
            <a:rect l="l" t="t" r="r" b="b"/>
            <a:pathLst>
              <a:path w="701675" h="648969">
                <a:moveTo>
                  <a:pt x="666726" y="495921"/>
                </a:moveTo>
                <a:lnTo>
                  <a:pt x="666726" y="567976"/>
                </a:lnTo>
                <a:lnTo>
                  <a:pt x="667173" y="580821"/>
                </a:lnTo>
                <a:lnTo>
                  <a:pt x="678296" y="622559"/>
                </a:lnTo>
                <a:lnTo>
                  <a:pt x="701451" y="648929"/>
                </a:lnTo>
                <a:lnTo>
                  <a:pt x="603786" y="648929"/>
                </a:lnTo>
                <a:lnTo>
                  <a:pt x="580998" y="613770"/>
                </a:lnTo>
                <a:lnTo>
                  <a:pt x="574270" y="567976"/>
                </a:lnTo>
                <a:lnTo>
                  <a:pt x="574270" y="500478"/>
                </a:lnTo>
                <a:lnTo>
                  <a:pt x="573632" y="474990"/>
                </a:lnTo>
                <a:lnTo>
                  <a:pt x="568532" y="433863"/>
                </a:lnTo>
                <a:lnTo>
                  <a:pt x="548985" y="394783"/>
                </a:lnTo>
                <a:lnTo>
                  <a:pt x="507450" y="376186"/>
                </a:lnTo>
                <a:lnTo>
                  <a:pt x="463176" y="371303"/>
                </a:lnTo>
                <a:lnTo>
                  <a:pt x="435585" y="370692"/>
                </a:lnTo>
                <a:lnTo>
                  <a:pt x="88115" y="370692"/>
                </a:lnTo>
                <a:lnTo>
                  <a:pt x="88115" y="648929"/>
                </a:lnTo>
                <a:lnTo>
                  <a:pt x="0" y="648929"/>
                </a:lnTo>
                <a:lnTo>
                  <a:pt x="0" y="0"/>
                </a:lnTo>
                <a:lnTo>
                  <a:pt x="429508" y="0"/>
                </a:lnTo>
                <a:lnTo>
                  <a:pt x="472806" y="1505"/>
                </a:lnTo>
                <a:lnTo>
                  <a:pt x="511981" y="6022"/>
                </a:lnTo>
                <a:lnTo>
                  <a:pt x="577959" y="24090"/>
                </a:lnTo>
                <a:lnTo>
                  <a:pt x="628148" y="51925"/>
                </a:lnTo>
                <a:lnTo>
                  <a:pt x="663253" y="87681"/>
                </a:lnTo>
                <a:lnTo>
                  <a:pt x="683926" y="128863"/>
                </a:lnTo>
                <a:lnTo>
                  <a:pt x="690816" y="173409"/>
                </a:lnTo>
                <a:lnTo>
                  <a:pt x="689311" y="196835"/>
                </a:lnTo>
                <a:lnTo>
                  <a:pt x="677265" y="237746"/>
                </a:lnTo>
                <a:lnTo>
                  <a:pt x="654056" y="270708"/>
                </a:lnTo>
                <a:lnTo>
                  <a:pt x="624323" y="296209"/>
                </a:lnTo>
                <a:lnTo>
                  <a:pt x="589516" y="314603"/>
                </a:lnTo>
                <a:lnTo>
                  <a:pt x="536940" y="330758"/>
                </a:lnTo>
                <a:lnTo>
                  <a:pt x="536940" y="332495"/>
                </a:lnTo>
                <a:lnTo>
                  <a:pt x="575572" y="340633"/>
                </a:lnTo>
                <a:lnTo>
                  <a:pt x="621257" y="364127"/>
                </a:lnTo>
                <a:lnTo>
                  <a:pt x="651533" y="404984"/>
                </a:lnTo>
                <a:lnTo>
                  <a:pt x="662928" y="444321"/>
                </a:lnTo>
                <a:lnTo>
                  <a:pt x="665776" y="468588"/>
                </a:lnTo>
                <a:lnTo>
                  <a:pt x="666726" y="495921"/>
                </a:lnTo>
                <a:close/>
              </a:path>
              <a:path w="701675" h="648969">
                <a:moveTo>
                  <a:pt x="88115" y="293428"/>
                </a:moveTo>
                <a:lnTo>
                  <a:pt x="417789" y="293428"/>
                </a:lnTo>
                <a:lnTo>
                  <a:pt x="450289" y="292574"/>
                </a:lnTo>
                <a:lnTo>
                  <a:pt x="504548" y="285737"/>
                </a:lnTo>
                <a:lnTo>
                  <a:pt x="544861" y="272146"/>
                </a:lnTo>
                <a:lnTo>
                  <a:pt x="583602" y="241340"/>
                </a:lnTo>
                <a:lnTo>
                  <a:pt x="599879" y="200891"/>
                </a:lnTo>
                <a:lnTo>
                  <a:pt x="600965" y="185780"/>
                </a:lnTo>
                <a:lnTo>
                  <a:pt x="599907" y="170289"/>
                </a:lnTo>
                <a:lnTo>
                  <a:pt x="584036" y="129351"/>
                </a:lnTo>
                <a:lnTo>
                  <a:pt x="546272" y="98668"/>
                </a:lnTo>
                <a:lnTo>
                  <a:pt x="506786" y="85077"/>
                </a:lnTo>
                <a:lnTo>
                  <a:pt x="453938" y="78132"/>
                </a:lnTo>
                <a:lnTo>
                  <a:pt x="422346" y="77263"/>
                </a:lnTo>
                <a:lnTo>
                  <a:pt x="88115" y="77263"/>
                </a:lnTo>
                <a:lnTo>
                  <a:pt x="88115" y="293428"/>
                </a:lnTo>
                <a:close/>
              </a:path>
            </a:pathLst>
          </a:custGeom>
          <a:ln w="3333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22395" y="1074306"/>
            <a:ext cx="810895" cy="666750"/>
          </a:xfrm>
          <a:custGeom>
            <a:avLst/>
            <a:gdLst/>
            <a:ahLst/>
            <a:cxnLst/>
            <a:rect l="l" t="t" r="r" b="b"/>
            <a:pathLst>
              <a:path w="810895" h="666750">
                <a:moveTo>
                  <a:pt x="404549" y="666726"/>
                </a:moveTo>
                <a:lnTo>
                  <a:pt x="352887" y="665059"/>
                </a:lnTo>
                <a:lnTo>
                  <a:pt x="304679" y="660058"/>
                </a:lnTo>
                <a:lnTo>
                  <a:pt x="259927" y="651724"/>
                </a:lnTo>
                <a:lnTo>
                  <a:pt x="218630" y="640057"/>
                </a:lnTo>
                <a:lnTo>
                  <a:pt x="180788" y="625055"/>
                </a:lnTo>
                <a:lnTo>
                  <a:pt x="138548" y="602172"/>
                </a:lnTo>
                <a:lnTo>
                  <a:pt x="101897" y="575409"/>
                </a:lnTo>
                <a:lnTo>
                  <a:pt x="70834" y="544767"/>
                </a:lnTo>
                <a:lnTo>
                  <a:pt x="45359" y="510245"/>
                </a:lnTo>
                <a:lnTo>
                  <a:pt x="25514" y="472508"/>
                </a:lnTo>
                <a:lnTo>
                  <a:pt x="11339" y="432221"/>
                </a:lnTo>
                <a:lnTo>
                  <a:pt x="2834" y="389384"/>
                </a:lnTo>
                <a:lnTo>
                  <a:pt x="0" y="343997"/>
                </a:lnTo>
                <a:lnTo>
                  <a:pt x="0" y="322728"/>
                </a:lnTo>
                <a:lnTo>
                  <a:pt x="2834" y="277341"/>
                </a:lnTo>
                <a:lnTo>
                  <a:pt x="11339" y="234504"/>
                </a:lnTo>
                <a:lnTo>
                  <a:pt x="25514" y="194217"/>
                </a:lnTo>
                <a:lnTo>
                  <a:pt x="45359" y="156481"/>
                </a:lnTo>
                <a:lnTo>
                  <a:pt x="70834" y="121972"/>
                </a:lnTo>
                <a:lnTo>
                  <a:pt x="101897" y="91371"/>
                </a:lnTo>
                <a:lnTo>
                  <a:pt x="138548" y="64675"/>
                </a:lnTo>
                <a:lnTo>
                  <a:pt x="180788" y="41887"/>
                </a:lnTo>
                <a:lnTo>
                  <a:pt x="218630" y="26807"/>
                </a:lnTo>
                <a:lnTo>
                  <a:pt x="259927" y="15079"/>
                </a:lnTo>
                <a:lnTo>
                  <a:pt x="304679" y="6701"/>
                </a:lnTo>
                <a:lnTo>
                  <a:pt x="352887" y="1675"/>
                </a:lnTo>
                <a:lnTo>
                  <a:pt x="404549" y="0"/>
                </a:lnTo>
                <a:lnTo>
                  <a:pt x="456759" y="1675"/>
                </a:lnTo>
                <a:lnTo>
                  <a:pt x="505392" y="6701"/>
                </a:lnTo>
                <a:lnTo>
                  <a:pt x="550448" y="15079"/>
                </a:lnTo>
                <a:lnTo>
                  <a:pt x="591927" y="26807"/>
                </a:lnTo>
                <a:lnTo>
                  <a:pt x="629830" y="41887"/>
                </a:lnTo>
                <a:lnTo>
                  <a:pt x="672151" y="64675"/>
                </a:lnTo>
                <a:lnTo>
                  <a:pt x="708830" y="91371"/>
                </a:lnTo>
                <a:lnTo>
                  <a:pt x="739866" y="121972"/>
                </a:lnTo>
                <a:lnTo>
                  <a:pt x="765259" y="156481"/>
                </a:lnTo>
                <a:lnTo>
                  <a:pt x="785104" y="194217"/>
                </a:lnTo>
                <a:lnTo>
                  <a:pt x="799279" y="234504"/>
                </a:lnTo>
                <a:lnTo>
                  <a:pt x="807784" y="277341"/>
                </a:lnTo>
                <a:lnTo>
                  <a:pt x="810619" y="322728"/>
                </a:lnTo>
                <a:lnTo>
                  <a:pt x="810619" y="343997"/>
                </a:lnTo>
                <a:lnTo>
                  <a:pt x="807784" y="389384"/>
                </a:lnTo>
                <a:lnTo>
                  <a:pt x="799279" y="432221"/>
                </a:lnTo>
                <a:lnTo>
                  <a:pt x="785104" y="472508"/>
                </a:lnTo>
                <a:lnTo>
                  <a:pt x="765259" y="510245"/>
                </a:lnTo>
                <a:lnTo>
                  <a:pt x="739866" y="544767"/>
                </a:lnTo>
                <a:lnTo>
                  <a:pt x="708830" y="575409"/>
                </a:lnTo>
                <a:lnTo>
                  <a:pt x="672151" y="602172"/>
                </a:lnTo>
                <a:lnTo>
                  <a:pt x="629830" y="625055"/>
                </a:lnTo>
                <a:lnTo>
                  <a:pt x="591927" y="640057"/>
                </a:lnTo>
                <a:lnTo>
                  <a:pt x="550448" y="651724"/>
                </a:lnTo>
                <a:lnTo>
                  <a:pt x="505392" y="660058"/>
                </a:lnTo>
                <a:lnTo>
                  <a:pt x="456759" y="665059"/>
                </a:lnTo>
                <a:lnTo>
                  <a:pt x="404549" y="666726"/>
                </a:lnTo>
                <a:close/>
              </a:path>
              <a:path w="810895" h="666750">
                <a:moveTo>
                  <a:pt x="405417" y="589462"/>
                </a:moveTo>
                <a:lnTo>
                  <a:pt x="456773" y="587495"/>
                </a:lnTo>
                <a:lnTo>
                  <a:pt x="503408" y="581594"/>
                </a:lnTo>
                <a:lnTo>
                  <a:pt x="545323" y="571760"/>
                </a:lnTo>
                <a:lnTo>
                  <a:pt x="582517" y="557992"/>
                </a:lnTo>
                <a:lnTo>
                  <a:pt x="643503" y="520337"/>
                </a:lnTo>
                <a:lnTo>
                  <a:pt x="686693" y="470745"/>
                </a:lnTo>
                <a:lnTo>
                  <a:pt x="712411" y="411060"/>
                </a:lnTo>
                <a:lnTo>
                  <a:pt x="720984" y="343129"/>
                </a:lnTo>
                <a:lnTo>
                  <a:pt x="720984" y="323596"/>
                </a:lnTo>
                <a:lnTo>
                  <a:pt x="712411" y="255122"/>
                </a:lnTo>
                <a:lnTo>
                  <a:pt x="686693" y="195546"/>
                </a:lnTo>
                <a:lnTo>
                  <a:pt x="643503" y="146334"/>
                </a:lnTo>
                <a:lnTo>
                  <a:pt x="582517" y="108950"/>
                </a:lnTo>
                <a:lnTo>
                  <a:pt x="545323" y="95087"/>
                </a:lnTo>
                <a:lnTo>
                  <a:pt x="503408" y="85185"/>
                </a:lnTo>
                <a:lnTo>
                  <a:pt x="456773" y="79244"/>
                </a:lnTo>
                <a:lnTo>
                  <a:pt x="405417" y="77263"/>
                </a:lnTo>
                <a:lnTo>
                  <a:pt x="354306" y="79244"/>
                </a:lnTo>
                <a:lnTo>
                  <a:pt x="307753" y="85185"/>
                </a:lnTo>
                <a:lnTo>
                  <a:pt x="265757" y="95087"/>
                </a:lnTo>
                <a:lnTo>
                  <a:pt x="228318" y="108950"/>
                </a:lnTo>
                <a:lnTo>
                  <a:pt x="167169" y="146334"/>
                </a:lnTo>
                <a:lnTo>
                  <a:pt x="123925" y="195546"/>
                </a:lnTo>
                <a:lnTo>
                  <a:pt x="98370" y="255122"/>
                </a:lnTo>
                <a:lnTo>
                  <a:pt x="89851" y="323596"/>
                </a:lnTo>
                <a:lnTo>
                  <a:pt x="89851" y="343129"/>
                </a:lnTo>
                <a:lnTo>
                  <a:pt x="98370" y="411060"/>
                </a:lnTo>
                <a:lnTo>
                  <a:pt x="123925" y="470745"/>
                </a:lnTo>
                <a:lnTo>
                  <a:pt x="167169" y="520337"/>
                </a:lnTo>
                <a:lnTo>
                  <a:pt x="228318" y="557992"/>
                </a:lnTo>
                <a:lnTo>
                  <a:pt x="265757" y="571760"/>
                </a:lnTo>
                <a:lnTo>
                  <a:pt x="307753" y="581594"/>
                </a:lnTo>
                <a:lnTo>
                  <a:pt x="354306" y="587495"/>
                </a:lnTo>
                <a:lnTo>
                  <a:pt x="405417" y="589462"/>
                </a:lnTo>
                <a:close/>
              </a:path>
            </a:pathLst>
          </a:custGeom>
          <a:ln w="3333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011420" y="1083204"/>
            <a:ext cx="636905" cy="657860"/>
          </a:xfrm>
          <a:custGeom>
            <a:avLst/>
            <a:gdLst/>
            <a:ahLst/>
            <a:cxnLst/>
            <a:rect l="l" t="t" r="r" b="b"/>
            <a:pathLst>
              <a:path w="636904" h="657860">
                <a:moveTo>
                  <a:pt x="0" y="411495"/>
                </a:moveTo>
                <a:lnTo>
                  <a:pt x="87898" y="411495"/>
                </a:lnTo>
                <a:lnTo>
                  <a:pt x="91520" y="448960"/>
                </a:lnTo>
                <a:lnTo>
                  <a:pt x="101517" y="482139"/>
                </a:lnTo>
                <a:lnTo>
                  <a:pt x="140637" y="535638"/>
                </a:lnTo>
                <a:lnTo>
                  <a:pt x="210630" y="569332"/>
                </a:lnTo>
                <a:lnTo>
                  <a:pt x="259056" y="577756"/>
                </a:lnTo>
                <a:lnTo>
                  <a:pt x="316434" y="580564"/>
                </a:lnTo>
                <a:lnTo>
                  <a:pt x="375264" y="577756"/>
                </a:lnTo>
                <a:lnTo>
                  <a:pt x="424788" y="569332"/>
                </a:lnTo>
                <a:lnTo>
                  <a:pt x="465007" y="555293"/>
                </a:lnTo>
                <a:lnTo>
                  <a:pt x="518899" y="511031"/>
                </a:lnTo>
                <a:lnTo>
                  <a:pt x="545160" y="448960"/>
                </a:lnTo>
                <a:lnTo>
                  <a:pt x="548443" y="411495"/>
                </a:lnTo>
                <a:lnTo>
                  <a:pt x="548443" y="77263"/>
                </a:lnTo>
                <a:lnTo>
                  <a:pt x="57731" y="77263"/>
                </a:lnTo>
                <a:lnTo>
                  <a:pt x="57731" y="0"/>
                </a:lnTo>
                <a:lnTo>
                  <a:pt x="636341" y="0"/>
                </a:lnTo>
                <a:lnTo>
                  <a:pt x="636341" y="415184"/>
                </a:lnTo>
                <a:lnTo>
                  <a:pt x="627768" y="481542"/>
                </a:lnTo>
                <a:lnTo>
                  <a:pt x="602050" y="540412"/>
                </a:lnTo>
                <a:lnTo>
                  <a:pt x="558806" y="589570"/>
                </a:lnTo>
                <a:lnTo>
                  <a:pt x="497223" y="626792"/>
                </a:lnTo>
                <a:lnTo>
                  <a:pt x="459581" y="640370"/>
                </a:lnTo>
                <a:lnTo>
                  <a:pt x="417192" y="650068"/>
                </a:lnTo>
                <a:lnTo>
                  <a:pt x="370055" y="655888"/>
                </a:lnTo>
                <a:lnTo>
                  <a:pt x="318170" y="657827"/>
                </a:lnTo>
                <a:lnTo>
                  <a:pt x="266272" y="655888"/>
                </a:lnTo>
                <a:lnTo>
                  <a:pt x="219095" y="650068"/>
                </a:lnTo>
                <a:lnTo>
                  <a:pt x="176638" y="640370"/>
                </a:lnTo>
                <a:lnTo>
                  <a:pt x="138901" y="626792"/>
                </a:lnTo>
                <a:lnTo>
                  <a:pt x="77535" y="589462"/>
                </a:lnTo>
                <a:lnTo>
                  <a:pt x="34508" y="539978"/>
                </a:lnTo>
                <a:lnTo>
                  <a:pt x="9061" y="480077"/>
                </a:lnTo>
                <a:lnTo>
                  <a:pt x="2482" y="446871"/>
                </a:lnTo>
                <a:lnTo>
                  <a:pt x="0" y="411495"/>
                </a:lnTo>
                <a:close/>
              </a:path>
            </a:pathLst>
          </a:custGeom>
          <a:ln w="3333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97970" y="1083204"/>
            <a:ext cx="627380" cy="648970"/>
          </a:xfrm>
          <a:custGeom>
            <a:avLst/>
            <a:gdLst/>
            <a:ahLst/>
            <a:cxnLst/>
            <a:rect l="l" t="t" r="r" b="b"/>
            <a:pathLst>
              <a:path w="627379" h="648969">
                <a:moveTo>
                  <a:pt x="626791" y="648929"/>
                </a:moveTo>
                <a:lnTo>
                  <a:pt x="0" y="648929"/>
                </a:lnTo>
                <a:lnTo>
                  <a:pt x="0" y="0"/>
                </a:lnTo>
                <a:lnTo>
                  <a:pt x="607259" y="0"/>
                </a:lnTo>
                <a:lnTo>
                  <a:pt x="607259" y="77263"/>
                </a:lnTo>
                <a:lnTo>
                  <a:pt x="88115" y="77263"/>
                </a:lnTo>
                <a:lnTo>
                  <a:pt x="88115" y="280841"/>
                </a:lnTo>
                <a:lnTo>
                  <a:pt x="563635" y="280841"/>
                </a:lnTo>
                <a:lnTo>
                  <a:pt x="563635" y="358321"/>
                </a:lnTo>
                <a:lnTo>
                  <a:pt x="88115" y="358321"/>
                </a:lnTo>
                <a:lnTo>
                  <a:pt x="88115" y="571665"/>
                </a:lnTo>
                <a:lnTo>
                  <a:pt x="626791" y="571665"/>
                </a:lnTo>
                <a:lnTo>
                  <a:pt x="626791" y="648929"/>
                </a:lnTo>
                <a:close/>
              </a:path>
            </a:pathLst>
          </a:custGeom>
          <a:ln w="3333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07451" y="1074306"/>
            <a:ext cx="1605915" cy="666750"/>
          </a:xfrm>
          <a:custGeom>
            <a:avLst/>
            <a:gdLst/>
            <a:ahLst/>
            <a:cxnLst/>
            <a:rect l="l" t="t" r="r" b="b"/>
            <a:pathLst>
              <a:path w="1605915" h="666750">
                <a:moveTo>
                  <a:pt x="0" y="343997"/>
                </a:moveTo>
                <a:lnTo>
                  <a:pt x="0" y="322728"/>
                </a:lnTo>
                <a:lnTo>
                  <a:pt x="2834" y="277341"/>
                </a:lnTo>
                <a:lnTo>
                  <a:pt x="11339" y="234504"/>
                </a:lnTo>
                <a:lnTo>
                  <a:pt x="25515" y="194217"/>
                </a:lnTo>
                <a:lnTo>
                  <a:pt x="45360" y="156481"/>
                </a:lnTo>
                <a:lnTo>
                  <a:pt x="70861" y="121972"/>
                </a:lnTo>
                <a:lnTo>
                  <a:pt x="102005" y="91371"/>
                </a:lnTo>
                <a:lnTo>
                  <a:pt x="138792" y="64675"/>
                </a:lnTo>
                <a:lnTo>
                  <a:pt x="181222" y="41887"/>
                </a:lnTo>
                <a:lnTo>
                  <a:pt x="219255" y="26807"/>
                </a:lnTo>
                <a:lnTo>
                  <a:pt x="260778" y="15079"/>
                </a:lnTo>
                <a:lnTo>
                  <a:pt x="305791" y="6701"/>
                </a:lnTo>
                <a:lnTo>
                  <a:pt x="354293" y="1675"/>
                </a:lnTo>
                <a:lnTo>
                  <a:pt x="406286" y="0"/>
                </a:lnTo>
                <a:lnTo>
                  <a:pt x="465861" y="2224"/>
                </a:lnTo>
                <a:lnTo>
                  <a:pt x="520228" y="8898"/>
                </a:lnTo>
                <a:lnTo>
                  <a:pt x="569386" y="20021"/>
                </a:lnTo>
                <a:lnTo>
                  <a:pt x="613336" y="35593"/>
                </a:lnTo>
                <a:lnTo>
                  <a:pt x="652347" y="54922"/>
                </a:lnTo>
                <a:lnTo>
                  <a:pt x="686693" y="77318"/>
                </a:lnTo>
                <a:lnTo>
                  <a:pt x="716372" y="102778"/>
                </a:lnTo>
                <a:lnTo>
                  <a:pt x="761949" y="162001"/>
                </a:lnTo>
                <a:lnTo>
                  <a:pt x="790380" y="227871"/>
                </a:lnTo>
                <a:lnTo>
                  <a:pt x="798247" y="263044"/>
                </a:lnTo>
                <a:lnTo>
                  <a:pt x="706659" y="263044"/>
                </a:lnTo>
                <a:lnTo>
                  <a:pt x="700271" y="237529"/>
                </a:lnTo>
                <a:lnTo>
                  <a:pt x="690871" y="213289"/>
                </a:lnTo>
                <a:lnTo>
                  <a:pt x="663036" y="168634"/>
                </a:lnTo>
                <a:lnTo>
                  <a:pt x="622017" y="130762"/>
                </a:lnTo>
                <a:lnTo>
                  <a:pt x="566239" y="101788"/>
                </a:lnTo>
                <a:lnTo>
                  <a:pt x="494455" y="83395"/>
                </a:lnTo>
                <a:lnTo>
                  <a:pt x="452093" y="78796"/>
                </a:lnTo>
                <a:lnTo>
                  <a:pt x="405417" y="77263"/>
                </a:lnTo>
                <a:lnTo>
                  <a:pt x="354306" y="79244"/>
                </a:lnTo>
                <a:lnTo>
                  <a:pt x="307752" y="85185"/>
                </a:lnTo>
                <a:lnTo>
                  <a:pt x="265757" y="95087"/>
                </a:lnTo>
                <a:lnTo>
                  <a:pt x="228318" y="108950"/>
                </a:lnTo>
                <a:lnTo>
                  <a:pt x="167169" y="146334"/>
                </a:lnTo>
                <a:lnTo>
                  <a:pt x="123925" y="195546"/>
                </a:lnTo>
                <a:lnTo>
                  <a:pt x="98370" y="255122"/>
                </a:lnTo>
                <a:lnTo>
                  <a:pt x="89851" y="323596"/>
                </a:lnTo>
                <a:lnTo>
                  <a:pt x="89851" y="343129"/>
                </a:lnTo>
                <a:lnTo>
                  <a:pt x="98370" y="411060"/>
                </a:lnTo>
                <a:lnTo>
                  <a:pt x="123925" y="470745"/>
                </a:lnTo>
                <a:lnTo>
                  <a:pt x="167169" y="520337"/>
                </a:lnTo>
                <a:lnTo>
                  <a:pt x="228318" y="557992"/>
                </a:lnTo>
                <a:lnTo>
                  <a:pt x="265757" y="571760"/>
                </a:lnTo>
                <a:lnTo>
                  <a:pt x="307752" y="581594"/>
                </a:lnTo>
                <a:lnTo>
                  <a:pt x="354306" y="587495"/>
                </a:lnTo>
                <a:lnTo>
                  <a:pt x="405417" y="589462"/>
                </a:lnTo>
                <a:lnTo>
                  <a:pt x="452093" y="587848"/>
                </a:lnTo>
                <a:lnTo>
                  <a:pt x="494455" y="583005"/>
                </a:lnTo>
                <a:lnTo>
                  <a:pt x="532504" y="574934"/>
                </a:lnTo>
                <a:lnTo>
                  <a:pt x="595973" y="549704"/>
                </a:lnTo>
                <a:lnTo>
                  <a:pt x="644371" y="515738"/>
                </a:lnTo>
                <a:lnTo>
                  <a:pt x="678459" y="474082"/>
                </a:lnTo>
                <a:lnTo>
                  <a:pt x="700271" y="428070"/>
                </a:lnTo>
                <a:lnTo>
                  <a:pt x="706659" y="403681"/>
                </a:lnTo>
                <a:lnTo>
                  <a:pt x="798247" y="403681"/>
                </a:lnTo>
                <a:lnTo>
                  <a:pt x="778280" y="472481"/>
                </a:lnTo>
                <a:lnTo>
                  <a:pt x="741385" y="535204"/>
                </a:lnTo>
                <a:lnTo>
                  <a:pt x="686693" y="588811"/>
                </a:lnTo>
                <a:lnTo>
                  <a:pt x="652347" y="611219"/>
                </a:lnTo>
                <a:lnTo>
                  <a:pt x="613336" y="630698"/>
                </a:lnTo>
                <a:lnTo>
                  <a:pt x="569386" y="646460"/>
                </a:lnTo>
                <a:lnTo>
                  <a:pt x="520228" y="657719"/>
                </a:lnTo>
                <a:lnTo>
                  <a:pt x="465861" y="664474"/>
                </a:lnTo>
                <a:lnTo>
                  <a:pt x="406286" y="666726"/>
                </a:lnTo>
                <a:lnTo>
                  <a:pt x="354293" y="665059"/>
                </a:lnTo>
                <a:lnTo>
                  <a:pt x="305791" y="660058"/>
                </a:lnTo>
                <a:lnTo>
                  <a:pt x="260778" y="651724"/>
                </a:lnTo>
                <a:lnTo>
                  <a:pt x="219255" y="640057"/>
                </a:lnTo>
                <a:lnTo>
                  <a:pt x="181222" y="625055"/>
                </a:lnTo>
                <a:lnTo>
                  <a:pt x="138792" y="602172"/>
                </a:lnTo>
                <a:lnTo>
                  <a:pt x="102005" y="575409"/>
                </a:lnTo>
                <a:lnTo>
                  <a:pt x="70861" y="544767"/>
                </a:lnTo>
                <a:lnTo>
                  <a:pt x="45360" y="510245"/>
                </a:lnTo>
                <a:lnTo>
                  <a:pt x="25515" y="472508"/>
                </a:lnTo>
                <a:lnTo>
                  <a:pt x="11339" y="432221"/>
                </a:lnTo>
                <a:lnTo>
                  <a:pt x="2834" y="389384"/>
                </a:lnTo>
                <a:lnTo>
                  <a:pt x="0" y="343997"/>
                </a:lnTo>
                <a:close/>
              </a:path>
              <a:path w="1605915" h="666750">
                <a:moveTo>
                  <a:pt x="1193799" y="86162"/>
                </a:moveTo>
                <a:lnTo>
                  <a:pt x="871071" y="86162"/>
                </a:lnTo>
                <a:lnTo>
                  <a:pt x="871071" y="8898"/>
                </a:lnTo>
                <a:lnTo>
                  <a:pt x="1605512" y="8898"/>
                </a:lnTo>
                <a:lnTo>
                  <a:pt x="1605512" y="86162"/>
                </a:lnTo>
                <a:lnTo>
                  <a:pt x="1282783" y="86162"/>
                </a:lnTo>
                <a:lnTo>
                  <a:pt x="1282783" y="657827"/>
                </a:lnTo>
                <a:lnTo>
                  <a:pt x="1193799" y="657827"/>
                </a:lnTo>
                <a:lnTo>
                  <a:pt x="1193799" y="86162"/>
                </a:lnTo>
                <a:close/>
              </a:path>
            </a:pathLst>
          </a:custGeom>
          <a:ln w="3333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80486" y="1074306"/>
            <a:ext cx="810895" cy="666750"/>
          </a:xfrm>
          <a:custGeom>
            <a:avLst/>
            <a:gdLst/>
            <a:ahLst/>
            <a:cxnLst/>
            <a:rect l="l" t="t" r="r" b="b"/>
            <a:pathLst>
              <a:path w="810895" h="666750">
                <a:moveTo>
                  <a:pt x="404549" y="666726"/>
                </a:moveTo>
                <a:lnTo>
                  <a:pt x="352887" y="665059"/>
                </a:lnTo>
                <a:lnTo>
                  <a:pt x="304679" y="660058"/>
                </a:lnTo>
                <a:lnTo>
                  <a:pt x="259927" y="651724"/>
                </a:lnTo>
                <a:lnTo>
                  <a:pt x="218630" y="640057"/>
                </a:lnTo>
                <a:lnTo>
                  <a:pt x="180788" y="625055"/>
                </a:lnTo>
                <a:lnTo>
                  <a:pt x="138548" y="602172"/>
                </a:lnTo>
                <a:lnTo>
                  <a:pt x="101897" y="575409"/>
                </a:lnTo>
                <a:lnTo>
                  <a:pt x="70834" y="544767"/>
                </a:lnTo>
                <a:lnTo>
                  <a:pt x="45359" y="510245"/>
                </a:lnTo>
                <a:lnTo>
                  <a:pt x="25514" y="472508"/>
                </a:lnTo>
                <a:lnTo>
                  <a:pt x="11339" y="432221"/>
                </a:lnTo>
                <a:lnTo>
                  <a:pt x="2834" y="389384"/>
                </a:lnTo>
                <a:lnTo>
                  <a:pt x="0" y="343997"/>
                </a:lnTo>
                <a:lnTo>
                  <a:pt x="0" y="322728"/>
                </a:lnTo>
                <a:lnTo>
                  <a:pt x="2834" y="277341"/>
                </a:lnTo>
                <a:lnTo>
                  <a:pt x="11339" y="234504"/>
                </a:lnTo>
                <a:lnTo>
                  <a:pt x="25514" y="194217"/>
                </a:lnTo>
                <a:lnTo>
                  <a:pt x="45359" y="156481"/>
                </a:lnTo>
                <a:lnTo>
                  <a:pt x="70834" y="121972"/>
                </a:lnTo>
                <a:lnTo>
                  <a:pt x="101897" y="91371"/>
                </a:lnTo>
                <a:lnTo>
                  <a:pt x="138548" y="64675"/>
                </a:lnTo>
                <a:lnTo>
                  <a:pt x="180788" y="41887"/>
                </a:lnTo>
                <a:lnTo>
                  <a:pt x="218630" y="26807"/>
                </a:lnTo>
                <a:lnTo>
                  <a:pt x="259927" y="15079"/>
                </a:lnTo>
                <a:lnTo>
                  <a:pt x="304679" y="6701"/>
                </a:lnTo>
                <a:lnTo>
                  <a:pt x="352887" y="1675"/>
                </a:lnTo>
                <a:lnTo>
                  <a:pt x="404549" y="0"/>
                </a:lnTo>
                <a:lnTo>
                  <a:pt x="456759" y="1675"/>
                </a:lnTo>
                <a:lnTo>
                  <a:pt x="505391" y="6701"/>
                </a:lnTo>
                <a:lnTo>
                  <a:pt x="550448" y="15079"/>
                </a:lnTo>
                <a:lnTo>
                  <a:pt x="591927" y="26807"/>
                </a:lnTo>
                <a:lnTo>
                  <a:pt x="629830" y="41887"/>
                </a:lnTo>
                <a:lnTo>
                  <a:pt x="672151" y="64675"/>
                </a:lnTo>
                <a:lnTo>
                  <a:pt x="708830" y="91371"/>
                </a:lnTo>
                <a:lnTo>
                  <a:pt x="739866" y="121972"/>
                </a:lnTo>
                <a:lnTo>
                  <a:pt x="765259" y="156481"/>
                </a:lnTo>
                <a:lnTo>
                  <a:pt x="785104" y="194217"/>
                </a:lnTo>
                <a:lnTo>
                  <a:pt x="799279" y="234504"/>
                </a:lnTo>
                <a:lnTo>
                  <a:pt x="807784" y="277341"/>
                </a:lnTo>
                <a:lnTo>
                  <a:pt x="810619" y="322728"/>
                </a:lnTo>
                <a:lnTo>
                  <a:pt x="810619" y="343997"/>
                </a:lnTo>
                <a:lnTo>
                  <a:pt x="807784" y="389384"/>
                </a:lnTo>
                <a:lnTo>
                  <a:pt x="799279" y="432221"/>
                </a:lnTo>
                <a:lnTo>
                  <a:pt x="785104" y="472508"/>
                </a:lnTo>
                <a:lnTo>
                  <a:pt x="765259" y="510245"/>
                </a:lnTo>
                <a:lnTo>
                  <a:pt x="739866" y="544767"/>
                </a:lnTo>
                <a:lnTo>
                  <a:pt x="708830" y="575409"/>
                </a:lnTo>
                <a:lnTo>
                  <a:pt x="672151" y="602172"/>
                </a:lnTo>
                <a:lnTo>
                  <a:pt x="629830" y="625055"/>
                </a:lnTo>
                <a:lnTo>
                  <a:pt x="591927" y="640057"/>
                </a:lnTo>
                <a:lnTo>
                  <a:pt x="550448" y="651724"/>
                </a:lnTo>
                <a:lnTo>
                  <a:pt x="505391" y="660058"/>
                </a:lnTo>
                <a:lnTo>
                  <a:pt x="456759" y="665059"/>
                </a:lnTo>
                <a:lnTo>
                  <a:pt x="404549" y="666726"/>
                </a:lnTo>
                <a:close/>
              </a:path>
              <a:path w="810895" h="666750">
                <a:moveTo>
                  <a:pt x="405418" y="589462"/>
                </a:moveTo>
                <a:lnTo>
                  <a:pt x="456773" y="587495"/>
                </a:lnTo>
                <a:lnTo>
                  <a:pt x="503408" y="581594"/>
                </a:lnTo>
                <a:lnTo>
                  <a:pt x="545323" y="571760"/>
                </a:lnTo>
                <a:lnTo>
                  <a:pt x="582517" y="557992"/>
                </a:lnTo>
                <a:lnTo>
                  <a:pt x="643503" y="520337"/>
                </a:lnTo>
                <a:lnTo>
                  <a:pt x="686692" y="470745"/>
                </a:lnTo>
                <a:lnTo>
                  <a:pt x="712411" y="411060"/>
                </a:lnTo>
                <a:lnTo>
                  <a:pt x="720984" y="343129"/>
                </a:lnTo>
                <a:lnTo>
                  <a:pt x="720984" y="323596"/>
                </a:lnTo>
                <a:lnTo>
                  <a:pt x="712411" y="255122"/>
                </a:lnTo>
                <a:lnTo>
                  <a:pt x="686692" y="195546"/>
                </a:lnTo>
                <a:lnTo>
                  <a:pt x="643503" y="146334"/>
                </a:lnTo>
                <a:lnTo>
                  <a:pt x="582517" y="108950"/>
                </a:lnTo>
                <a:lnTo>
                  <a:pt x="545323" y="95087"/>
                </a:lnTo>
                <a:lnTo>
                  <a:pt x="503408" y="85185"/>
                </a:lnTo>
                <a:lnTo>
                  <a:pt x="456773" y="79244"/>
                </a:lnTo>
                <a:lnTo>
                  <a:pt x="405418" y="77263"/>
                </a:lnTo>
                <a:lnTo>
                  <a:pt x="354306" y="79244"/>
                </a:lnTo>
                <a:lnTo>
                  <a:pt x="307753" y="85185"/>
                </a:lnTo>
                <a:lnTo>
                  <a:pt x="265757" y="95087"/>
                </a:lnTo>
                <a:lnTo>
                  <a:pt x="228319" y="108950"/>
                </a:lnTo>
                <a:lnTo>
                  <a:pt x="167169" y="146334"/>
                </a:lnTo>
                <a:lnTo>
                  <a:pt x="123926" y="195546"/>
                </a:lnTo>
                <a:lnTo>
                  <a:pt x="98370" y="255122"/>
                </a:lnTo>
                <a:lnTo>
                  <a:pt x="89851" y="323596"/>
                </a:lnTo>
                <a:lnTo>
                  <a:pt x="89851" y="343129"/>
                </a:lnTo>
                <a:lnTo>
                  <a:pt x="98370" y="411060"/>
                </a:lnTo>
                <a:lnTo>
                  <a:pt x="123926" y="470745"/>
                </a:lnTo>
                <a:lnTo>
                  <a:pt x="167169" y="520337"/>
                </a:lnTo>
                <a:lnTo>
                  <a:pt x="228319" y="557992"/>
                </a:lnTo>
                <a:lnTo>
                  <a:pt x="265757" y="571760"/>
                </a:lnTo>
                <a:lnTo>
                  <a:pt x="307753" y="581594"/>
                </a:lnTo>
                <a:lnTo>
                  <a:pt x="354306" y="587495"/>
                </a:lnTo>
                <a:lnTo>
                  <a:pt x="405418" y="589462"/>
                </a:lnTo>
                <a:close/>
              </a:path>
            </a:pathLst>
          </a:custGeom>
          <a:ln w="3333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13786" y="1083204"/>
            <a:ext cx="1400175" cy="657860"/>
          </a:xfrm>
          <a:custGeom>
            <a:avLst/>
            <a:gdLst/>
            <a:ahLst/>
            <a:cxnLst/>
            <a:rect l="l" t="t" r="r" b="b"/>
            <a:pathLst>
              <a:path w="1400175" h="657860">
                <a:moveTo>
                  <a:pt x="527173" y="323596"/>
                </a:moveTo>
                <a:lnTo>
                  <a:pt x="527173" y="325332"/>
                </a:lnTo>
                <a:lnTo>
                  <a:pt x="540711" y="327991"/>
                </a:lnTo>
                <a:lnTo>
                  <a:pt x="554628" y="331409"/>
                </a:lnTo>
                <a:lnTo>
                  <a:pt x="598279" y="346317"/>
                </a:lnTo>
                <a:lnTo>
                  <a:pt x="638729" y="369390"/>
                </a:lnTo>
                <a:lnTo>
                  <a:pt x="671568" y="401986"/>
                </a:lnTo>
                <a:lnTo>
                  <a:pt x="692227" y="445406"/>
                </a:lnTo>
                <a:lnTo>
                  <a:pt x="696242" y="480945"/>
                </a:lnTo>
                <a:lnTo>
                  <a:pt x="694479" y="502418"/>
                </a:lnTo>
                <a:lnTo>
                  <a:pt x="680372" y="543329"/>
                </a:lnTo>
                <a:lnTo>
                  <a:pt x="651940" y="580984"/>
                </a:lnTo>
                <a:lnTo>
                  <a:pt x="607231" y="612128"/>
                </a:lnTo>
                <a:lnTo>
                  <a:pt x="545675" y="635500"/>
                </a:lnTo>
                <a:lnTo>
                  <a:pt x="508074" y="642961"/>
                </a:lnTo>
                <a:lnTo>
                  <a:pt x="465807" y="647437"/>
                </a:lnTo>
                <a:lnTo>
                  <a:pt x="418874" y="648929"/>
                </a:lnTo>
                <a:lnTo>
                  <a:pt x="0" y="648929"/>
                </a:lnTo>
                <a:lnTo>
                  <a:pt x="0" y="0"/>
                </a:lnTo>
                <a:lnTo>
                  <a:pt x="418874" y="0"/>
                </a:lnTo>
                <a:lnTo>
                  <a:pt x="460476" y="1505"/>
                </a:lnTo>
                <a:lnTo>
                  <a:pt x="532206" y="13551"/>
                </a:lnTo>
                <a:lnTo>
                  <a:pt x="588743" y="36922"/>
                </a:lnTo>
                <a:lnTo>
                  <a:pt x="630739" y="67958"/>
                </a:lnTo>
                <a:lnTo>
                  <a:pt x="658384" y="105600"/>
                </a:lnTo>
                <a:lnTo>
                  <a:pt x="672165" y="146511"/>
                </a:lnTo>
                <a:lnTo>
                  <a:pt x="672491" y="189510"/>
                </a:lnTo>
                <a:lnTo>
                  <a:pt x="661314" y="228251"/>
                </a:lnTo>
                <a:lnTo>
                  <a:pt x="639732" y="261023"/>
                </a:lnTo>
                <a:lnTo>
                  <a:pt x="611735" y="287175"/>
                </a:lnTo>
                <a:lnTo>
                  <a:pt x="578651" y="306708"/>
                </a:lnTo>
                <a:lnTo>
                  <a:pt x="527173" y="323596"/>
                </a:lnTo>
                <a:close/>
              </a:path>
              <a:path w="1400175" h="657860">
                <a:moveTo>
                  <a:pt x="413448" y="77263"/>
                </a:moveTo>
                <a:lnTo>
                  <a:pt x="88115" y="77263"/>
                </a:lnTo>
                <a:lnTo>
                  <a:pt x="88115" y="286266"/>
                </a:lnTo>
                <a:lnTo>
                  <a:pt x="420610" y="286266"/>
                </a:lnTo>
                <a:lnTo>
                  <a:pt x="461778" y="284381"/>
                </a:lnTo>
                <a:lnTo>
                  <a:pt x="524827" y="269297"/>
                </a:lnTo>
                <a:lnTo>
                  <a:pt x="563038" y="240038"/>
                </a:lnTo>
                <a:lnTo>
                  <a:pt x="581703" y="202709"/>
                </a:lnTo>
                <a:lnTo>
                  <a:pt x="584036" y="181439"/>
                </a:lnTo>
                <a:lnTo>
                  <a:pt x="581676" y="160116"/>
                </a:lnTo>
                <a:lnTo>
                  <a:pt x="562794" y="123003"/>
                </a:lnTo>
                <a:lnTo>
                  <a:pt x="523809" y="94111"/>
                </a:lnTo>
                <a:lnTo>
                  <a:pt x="457397" y="79135"/>
                </a:lnTo>
                <a:lnTo>
                  <a:pt x="413448" y="77263"/>
                </a:lnTo>
                <a:close/>
              </a:path>
              <a:path w="1400175" h="657860">
                <a:moveTo>
                  <a:pt x="88115" y="571665"/>
                </a:moveTo>
                <a:lnTo>
                  <a:pt x="413448" y="571665"/>
                </a:lnTo>
                <a:lnTo>
                  <a:pt x="448716" y="570811"/>
                </a:lnTo>
                <a:lnTo>
                  <a:pt x="506881" y="563974"/>
                </a:lnTo>
                <a:lnTo>
                  <a:pt x="549189" y="550450"/>
                </a:lnTo>
                <a:lnTo>
                  <a:pt x="589027" y="520662"/>
                </a:lnTo>
                <a:lnTo>
                  <a:pt x="605305" y="481881"/>
                </a:lnTo>
                <a:lnTo>
                  <a:pt x="606390" y="467489"/>
                </a:lnTo>
                <a:lnTo>
                  <a:pt x="605305" y="452826"/>
                </a:lnTo>
                <a:lnTo>
                  <a:pt x="589027" y="413882"/>
                </a:lnTo>
                <a:lnTo>
                  <a:pt x="549921" y="384013"/>
                </a:lnTo>
                <a:lnTo>
                  <a:pt x="509037" y="370475"/>
                </a:lnTo>
                <a:lnTo>
                  <a:pt x="453802" y="363530"/>
                </a:lnTo>
                <a:lnTo>
                  <a:pt x="420610" y="362662"/>
                </a:lnTo>
                <a:lnTo>
                  <a:pt x="88115" y="362662"/>
                </a:lnTo>
                <a:lnTo>
                  <a:pt x="88115" y="571665"/>
                </a:lnTo>
                <a:close/>
              </a:path>
              <a:path w="1400175" h="657860">
                <a:moveTo>
                  <a:pt x="763782" y="411495"/>
                </a:moveTo>
                <a:lnTo>
                  <a:pt x="851680" y="411495"/>
                </a:lnTo>
                <a:lnTo>
                  <a:pt x="855302" y="448960"/>
                </a:lnTo>
                <a:lnTo>
                  <a:pt x="865299" y="482139"/>
                </a:lnTo>
                <a:lnTo>
                  <a:pt x="904419" y="535638"/>
                </a:lnTo>
                <a:lnTo>
                  <a:pt x="974412" y="569332"/>
                </a:lnTo>
                <a:lnTo>
                  <a:pt x="1022838" y="577756"/>
                </a:lnTo>
                <a:lnTo>
                  <a:pt x="1080216" y="580564"/>
                </a:lnTo>
                <a:lnTo>
                  <a:pt x="1139046" y="577756"/>
                </a:lnTo>
                <a:lnTo>
                  <a:pt x="1188570" y="569332"/>
                </a:lnTo>
                <a:lnTo>
                  <a:pt x="1228789" y="555293"/>
                </a:lnTo>
                <a:lnTo>
                  <a:pt x="1282681" y="511031"/>
                </a:lnTo>
                <a:lnTo>
                  <a:pt x="1308942" y="448960"/>
                </a:lnTo>
                <a:lnTo>
                  <a:pt x="1312225" y="411495"/>
                </a:lnTo>
                <a:lnTo>
                  <a:pt x="1312225" y="77263"/>
                </a:lnTo>
                <a:lnTo>
                  <a:pt x="821513" y="77263"/>
                </a:lnTo>
                <a:lnTo>
                  <a:pt x="821513" y="0"/>
                </a:lnTo>
                <a:lnTo>
                  <a:pt x="1400123" y="0"/>
                </a:lnTo>
                <a:lnTo>
                  <a:pt x="1400123" y="415184"/>
                </a:lnTo>
                <a:lnTo>
                  <a:pt x="1391550" y="481542"/>
                </a:lnTo>
                <a:lnTo>
                  <a:pt x="1365832" y="540412"/>
                </a:lnTo>
                <a:lnTo>
                  <a:pt x="1322588" y="589570"/>
                </a:lnTo>
                <a:lnTo>
                  <a:pt x="1261005" y="626792"/>
                </a:lnTo>
                <a:lnTo>
                  <a:pt x="1223363" y="640370"/>
                </a:lnTo>
                <a:lnTo>
                  <a:pt x="1180974" y="650068"/>
                </a:lnTo>
                <a:lnTo>
                  <a:pt x="1133837" y="655888"/>
                </a:lnTo>
                <a:lnTo>
                  <a:pt x="1081953" y="657827"/>
                </a:lnTo>
                <a:lnTo>
                  <a:pt x="1030054" y="655888"/>
                </a:lnTo>
                <a:lnTo>
                  <a:pt x="982877" y="650068"/>
                </a:lnTo>
                <a:lnTo>
                  <a:pt x="940419" y="640370"/>
                </a:lnTo>
                <a:lnTo>
                  <a:pt x="902683" y="626792"/>
                </a:lnTo>
                <a:lnTo>
                  <a:pt x="841317" y="589462"/>
                </a:lnTo>
                <a:lnTo>
                  <a:pt x="798290" y="539978"/>
                </a:lnTo>
                <a:lnTo>
                  <a:pt x="772843" y="480077"/>
                </a:lnTo>
                <a:lnTo>
                  <a:pt x="766264" y="446871"/>
                </a:lnTo>
                <a:lnTo>
                  <a:pt x="763782" y="411495"/>
                </a:lnTo>
                <a:close/>
              </a:path>
            </a:pathLst>
          </a:custGeom>
          <a:ln w="3333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064118" y="1083204"/>
            <a:ext cx="627380" cy="648970"/>
          </a:xfrm>
          <a:custGeom>
            <a:avLst/>
            <a:gdLst/>
            <a:ahLst/>
            <a:cxnLst/>
            <a:rect l="l" t="t" r="r" b="b"/>
            <a:pathLst>
              <a:path w="627379" h="648969">
                <a:moveTo>
                  <a:pt x="626791" y="648929"/>
                </a:moveTo>
                <a:lnTo>
                  <a:pt x="0" y="648929"/>
                </a:lnTo>
                <a:lnTo>
                  <a:pt x="0" y="0"/>
                </a:lnTo>
                <a:lnTo>
                  <a:pt x="607258" y="0"/>
                </a:lnTo>
                <a:lnTo>
                  <a:pt x="607258" y="77263"/>
                </a:lnTo>
                <a:lnTo>
                  <a:pt x="88115" y="77263"/>
                </a:lnTo>
                <a:lnTo>
                  <a:pt x="88115" y="280841"/>
                </a:lnTo>
                <a:lnTo>
                  <a:pt x="563635" y="280841"/>
                </a:lnTo>
                <a:lnTo>
                  <a:pt x="563635" y="358321"/>
                </a:lnTo>
                <a:lnTo>
                  <a:pt x="88115" y="358321"/>
                </a:lnTo>
                <a:lnTo>
                  <a:pt x="88115" y="571665"/>
                </a:lnTo>
                <a:lnTo>
                  <a:pt x="626791" y="571665"/>
                </a:lnTo>
                <a:lnTo>
                  <a:pt x="626791" y="648929"/>
                </a:lnTo>
                <a:close/>
              </a:path>
            </a:pathLst>
          </a:custGeom>
          <a:ln w="3333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773599" y="1074306"/>
            <a:ext cx="1605915" cy="666750"/>
          </a:xfrm>
          <a:custGeom>
            <a:avLst/>
            <a:gdLst/>
            <a:ahLst/>
            <a:cxnLst/>
            <a:rect l="l" t="t" r="r" b="b"/>
            <a:pathLst>
              <a:path w="1605915" h="666750">
                <a:moveTo>
                  <a:pt x="0" y="343997"/>
                </a:moveTo>
                <a:lnTo>
                  <a:pt x="0" y="322728"/>
                </a:lnTo>
                <a:lnTo>
                  <a:pt x="2835" y="277341"/>
                </a:lnTo>
                <a:lnTo>
                  <a:pt x="11340" y="234504"/>
                </a:lnTo>
                <a:lnTo>
                  <a:pt x="25515" y="194217"/>
                </a:lnTo>
                <a:lnTo>
                  <a:pt x="45360" y="156481"/>
                </a:lnTo>
                <a:lnTo>
                  <a:pt x="70861" y="121972"/>
                </a:lnTo>
                <a:lnTo>
                  <a:pt x="102005" y="91371"/>
                </a:lnTo>
                <a:lnTo>
                  <a:pt x="138792" y="64675"/>
                </a:lnTo>
                <a:lnTo>
                  <a:pt x="181222" y="41887"/>
                </a:lnTo>
                <a:lnTo>
                  <a:pt x="219255" y="26807"/>
                </a:lnTo>
                <a:lnTo>
                  <a:pt x="260778" y="15079"/>
                </a:lnTo>
                <a:lnTo>
                  <a:pt x="305791" y="6701"/>
                </a:lnTo>
                <a:lnTo>
                  <a:pt x="354293" y="1675"/>
                </a:lnTo>
                <a:lnTo>
                  <a:pt x="406286" y="0"/>
                </a:lnTo>
                <a:lnTo>
                  <a:pt x="465861" y="2224"/>
                </a:lnTo>
                <a:lnTo>
                  <a:pt x="520228" y="8898"/>
                </a:lnTo>
                <a:lnTo>
                  <a:pt x="569386" y="20021"/>
                </a:lnTo>
                <a:lnTo>
                  <a:pt x="613336" y="35593"/>
                </a:lnTo>
                <a:lnTo>
                  <a:pt x="652347" y="54922"/>
                </a:lnTo>
                <a:lnTo>
                  <a:pt x="686693" y="77318"/>
                </a:lnTo>
                <a:lnTo>
                  <a:pt x="716372" y="102778"/>
                </a:lnTo>
                <a:lnTo>
                  <a:pt x="761949" y="162001"/>
                </a:lnTo>
                <a:lnTo>
                  <a:pt x="790381" y="227871"/>
                </a:lnTo>
                <a:lnTo>
                  <a:pt x="798248" y="263044"/>
                </a:lnTo>
                <a:lnTo>
                  <a:pt x="706659" y="263044"/>
                </a:lnTo>
                <a:lnTo>
                  <a:pt x="700271" y="237529"/>
                </a:lnTo>
                <a:lnTo>
                  <a:pt x="690871" y="213289"/>
                </a:lnTo>
                <a:lnTo>
                  <a:pt x="663036" y="168634"/>
                </a:lnTo>
                <a:lnTo>
                  <a:pt x="622016" y="130762"/>
                </a:lnTo>
                <a:lnTo>
                  <a:pt x="566239" y="101788"/>
                </a:lnTo>
                <a:lnTo>
                  <a:pt x="494455" y="83395"/>
                </a:lnTo>
                <a:lnTo>
                  <a:pt x="452093" y="78796"/>
                </a:lnTo>
                <a:lnTo>
                  <a:pt x="405417" y="77263"/>
                </a:lnTo>
                <a:lnTo>
                  <a:pt x="354306" y="79244"/>
                </a:lnTo>
                <a:lnTo>
                  <a:pt x="307753" y="85185"/>
                </a:lnTo>
                <a:lnTo>
                  <a:pt x="265757" y="95087"/>
                </a:lnTo>
                <a:lnTo>
                  <a:pt x="228319" y="108950"/>
                </a:lnTo>
                <a:lnTo>
                  <a:pt x="167169" y="146334"/>
                </a:lnTo>
                <a:lnTo>
                  <a:pt x="123926" y="195546"/>
                </a:lnTo>
                <a:lnTo>
                  <a:pt x="98370" y="255122"/>
                </a:lnTo>
                <a:lnTo>
                  <a:pt x="89851" y="323596"/>
                </a:lnTo>
                <a:lnTo>
                  <a:pt x="89851" y="343129"/>
                </a:lnTo>
                <a:lnTo>
                  <a:pt x="98370" y="411060"/>
                </a:lnTo>
                <a:lnTo>
                  <a:pt x="123926" y="470745"/>
                </a:lnTo>
                <a:lnTo>
                  <a:pt x="167169" y="520337"/>
                </a:lnTo>
                <a:lnTo>
                  <a:pt x="228319" y="557992"/>
                </a:lnTo>
                <a:lnTo>
                  <a:pt x="265757" y="571760"/>
                </a:lnTo>
                <a:lnTo>
                  <a:pt x="307753" y="581594"/>
                </a:lnTo>
                <a:lnTo>
                  <a:pt x="354306" y="587495"/>
                </a:lnTo>
                <a:lnTo>
                  <a:pt x="405417" y="589462"/>
                </a:lnTo>
                <a:lnTo>
                  <a:pt x="452093" y="587848"/>
                </a:lnTo>
                <a:lnTo>
                  <a:pt x="494455" y="583005"/>
                </a:lnTo>
                <a:lnTo>
                  <a:pt x="532504" y="574934"/>
                </a:lnTo>
                <a:lnTo>
                  <a:pt x="595972" y="549704"/>
                </a:lnTo>
                <a:lnTo>
                  <a:pt x="644371" y="515738"/>
                </a:lnTo>
                <a:lnTo>
                  <a:pt x="678459" y="474082"/>
                </a:lnTo>
                <a:lnTo>
                  <a:pt x="700271" y="428070"/>
                </a:lnTo>
                <a:lnTo>
                  <a:pt x="706659" y="403681"/>
                </a:lnTo>
                <a:lnTo>
                  <a:pt x="798248" y="403681"/>
                </a:lnTo>
                <a:lnTo>
                  <a:pt x="778281" y="472481"/>
                </a:lnTo>
                <a:lnTo>
                  <a:pt x="741385" y="535204"/>
                </a:lnTo>
                <a:lnTo>
                  <a:pt x="686693" y="588811"/>
                </a:lnTo>
                <a:lnTo>
                  <a:pt x="652347" y="611219"/>
                </a:lnTo>
                <a:lnTo>
                  <a:pt x="613336" y="630698"/>
                </a:lnTo>
                <a:lnTo>
                  <a:pt x="569386" y="646460"/>
                </a:lnTo>
                <a:lnTo>
                  <a:pt x="520228" y="657719"/>
                </a:lnTo>
                <a:lnTo>
                  <a:pt x="465861" y="664474"/>
                </a:lnTo>
                <a:lnTo>
                  <a:pt x="406286" y="666726"/>
                </a:lnTo>
                <a:lnTo>
                  <a:pt x="354293" y="665059"/>
                </a:lnTo>
                <a:lnTo>
                  <a:pt x="305791" y="660058"/>
                </a:lnTo>
                <a:lnTo>
                  <a:pt x="260778" y="651724"/>
                </a:lnTo>
                <a:lnTo>
                  <a:pt x="219255" y="640057"/>
                </a:lnTo>
                <a:lnTo>
                  <a:pt x="181222" y="625055"/>
                </a:lnTo>
                <a:lnTo>
                  <a:pt x="138792" y="602172"/>
                </a:lnTo>
                <a:lnTo>
                  <a:pt x="102005" y="575409"/>
                </a:lnTo>
                <a:lnTo>
                  <a:pt x="70861" y="544767"/>
                </a:lnTo>
                <a:lnTo>
                  <a:pt x="45360" y="510245"/>
                </a:lnTo>
                <a:lnTo>
                  <a:pt x="25515" y="472508"/>
                </a:lnTo>
                <a:lnTo>
                  <a:pt x="11340" y="432221"/>
                </a:lnTo>
                <a:lnTo>
                  <a:pt x="2835" y="389384"/>
                </a:lnTo>
                <a:lnTo>
                  <a:pt x="0" y="343997"/>
                </a:lnTo>
                <a:close/>
              </a:path>
              <a:path w="1605915" h="666750">
                <a:moveTo>
                  <a:pt x="1193799" y="86162"/>
                </a:moveTo>
                <a:lnTo>
                  <a:pt x="871070" y="86162"/>
                </a:lnTo>
                <a:lnTo>
                  <a:pt x="871070" y="8898"/>
                </a:lnTo>
                <a:lnTo>
                  <a:pt x="1605511" y="8898"/>
                </a:lnTo>
                <a:lnTo>
                  <a:pt x="1605511" y="86162"/>
                </a:lnTo>
                <a:lnTo>
                  <a:pt x="1282782" y="86162"/>
                </a:lnTo>
                <a:lnTo>
                  <a:pt x="1282782" y="657827"/>
                </a:lnTo>
                <a:lnTo>
                  <a:pt x="1193799" y="657827"/>
                </a:lnTo>
                <a:lnTo>
                  <a:pt x="1193799" y="86162"/>
                </a:lnTo>
                <a:close/>
              </a:path>
            </a:pathLst>
          </a:custGeom>
          <a:ln w="3333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488268" y="1083204"/>
            <a:ext cx="88265" cy="648970"/>
          </a:xfrm>
          <a:custGeom>
            <a:avLst/>
            <a:gdLst/>
            <a:ahLst/>
            <a:cxnLst/>
            <a:rect l="l" t="t" r="r" b="b"/>
            <a:pathLst>
              <a:path w="88265" h="648969">
                <a:moveTo>
                  <a:pt x="88115" y="0"/>
                </a:moveTo>
                <a:lnTo>
                  <a:pt x="88115" y="648929"/>
                </a:lnTo>
                <a:lnTo>
                  <a:pt x="0" y="648929"/>
                </a:lnTo>
                <a:lnTo>
                  <a:pt x="0" y="0"/>
                </a:lnTo>
                <a:lnTo>
                  <a:pt x="88115" y="0"/>
                </a:lnTo>
                <a:close/>
              </a:path>
            </a:pathLst>
          </a:custGeom>
          <a:ln w="3333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663496" y="1083204"/>
            <a:ext cx="777875" cy="648970"/>
          </a:xfrm>
          <a:custGeom>
            <a:avLst/>
            <a:gdLst/>
            <a:ahLst/>
            <a:cxnLst/>
            <a:rect l="l" t="t" r="r" b="b"/>
            <a:pathLst>
              <a:path w="777875" h="648969">
                <a:moveTo>
                  <a:pt x="391093" y="554737"/>
                </a:moveTo>
                <a:lnTo>
                  <a:pt x="680833" y="0"/>
                </a:lnTo>
                <a:lnTo>
                  <a:pt x="777846" y="0"/>
                </a:lnTo>
                <a:lnTo>
                  <a:pt x="430159" y="648929"/>
                </a:lnTo>
                <a:lnTo>
                  <a:pt x="352028" y="648929"/>
                </a:lnTo>
                <a:lnTo>
                  <a:pt x="0" y="0"/>
                </a:lnTo>
                <a:lnTo>
                  <a:pt x="99618" y="0"/>
                </a:lnTo>
                <a:lnTo>
                  <a:pt x="391093" y="554737"/>
                </a:lnTo>
                <a:close/>
              </a:path>
            </a:pathLst>
          </a:custGeom>
          <a:ln w="3333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527472" y="1083204"/>
            <a:ext cx="627380" cy="648970"/>
          </a:xfrm>
          <a:custGeom>
            <a:avLst/>
            <a:gdLst/>
            <a:ahLst/>
            <a:cxnLst/>
            <a:rect l="l" t="t" r="r" b="b"/>
            <a:pathLst>
              <a:path w="627380" h="648969">
                <a:moveTo>
                  <a:pt x="626791" y="648929"/>
                </a:moveTo>
                <a:lnTo>
                  <a:pt x="0" y="648929"/>
                </a:lnTo>
                <a:lnTo>
                  <a:pt x="0" y="0"/>
                </a:lnTo>
                <a:lnTo>
                  <a:pt x="607259" y="0"/>
                </a:lnTo>
                <a:lnTo>
                  <a:pt x="607259" y="77263"/>
                </a:lnTo>
                <a:lnTo>
                  <a:pt x="88115" y="77263"/>
                </a:lnTo>
                <a:lnTo>
                  <a:pt x="88115" y="280841"/>
                </a:lnTo>
                <a:lnTo>
                  <a:pt x="563635" y="280841"/>
                </a:lnTo>
                <a:lnTo>
                  <a:pt x="563635" y="358321"/>
                </a:lnTo>
                <a:lnTo>
                  <a:pt x="88115" y="358321"/>
                </a:lnTo>
                <a:lnTo>
                  <a:pt x="88115" y="571665"/>
                </a:lnTo>
                <a:lnTo>
                  <a:pt x="626791" y="571665"/>
                </a:lnTo>
                <a:lnTo>
                  <a:pt x="626791" y="648929"/>
                </a:lnTo>
                <a:close/>
              </a:path>
            </a:pathLst>
          </a:custGeom>
          <a:ln w="3333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574205"/>
            <a:ext cx="18287999" cy="371279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571750"/>
            <a:ext cx="2900680" cy="3086100"/>
          </a:xfrm>
          <a:custGeom>
            <a:avLst/>
            <a:gdLst/>
            <a:ahLst/>
            <a:cxnLst/>
            <a:rect l="l" t="t" r="r" b="b"/>
            <a:pathLst>
              <a:path w="2900680" h="3086100">
                <a:moveTo>
                  <a:pt x="1357397" y="3086099"/>
                </a:moveTo>
                <a:lnTo>
                  <a:pt x="1309333" y="3085365"/>
                </a:lnTo>
                <a:lnTo>
                  <a:pt x="1261637" y="3083177"/>
                </a:lnTo>
                <a:lnTo>
                  <a:pt x="1214329" y="3079555"/>
                </a:lnTo>
                <a:lnTo>
                  <a:pt x="1167429" y="3074522"/>
                </a:lnTo>
                <a:lnTo>
                  <a:pt x="1120959" y="3068098"/>
                </a:lnTo>
                <a:lnTo>
                  <a:pt x="1074940" y="3060306"/>
                </a:lnTo>
                <a:lnTo>
                  <a:pt x="1029394" y="3051166"/>
                </a:lnTo>
                <a:lnTo>
                  <a:pt x="984342" y="3040700"/>
                </a:lnTo>
                <a:lnTo>
                  <a:pt x="939805" y="3028929"/>
                </a:lnTo>
                <a:lnTo>
                  <a:pt x="895806" y="3015874"/>
                </a:lnTo>
                <a:lnTo>
                  <a:pt x="852364" y="3001557"/>
                </a:lnTo>
                <a:lnTo>
                  <a:pt x="809501" y="2985999"/>
                </a:lnTo>
                <a:lnTo>
                  <a:pt x="767240" y="2969221"/>
                </a:lnTo>
                <a:lnTo>
                  <a:pt x="725600" y="2951246"/>
                </a:lnTo>
                <a:lnTo>
                  <a:pt x="684604" y="2932093"/>
                </a:lnTo>
                <a:lnTo>
                  <a:pt x="644272" y="2911785"/>
                </a:lnTo>
                <a:lnTo>
                  <a:pt x="604627" y="2890342"/>
                </a:lnTo>
                <a:lnTo>
                  <a:pt x="565689" y="2867787"/>
                </a:lnTo>
                <a:lnTo>
                  <a:pt x="527480" y="2844140"/>
                </a:lnTo>
                <a:lnTo>
                  <a:pt x="490021" y="2819423"/>
                </a:lnTo>
                <a:lnTo>
                  <a:pt x="453333" y="2793657"/>
                </a:lnTo>
                <a:lnTo>
                  <a:pt x="417438" y="2766864"/>
                </a:lnTo>
                <a:lnTo>
                  <a:pt x="382357" y="2739064"/>
                </a:lnTo>
                <a:lnTo>
                  <a:pt x="348112" y="2710280"/>
                </a:lnTo>
                <a:lnTo>
                  <a:pt x="314724" y="2680532"/>
                </a:lnTo>
                <a:lnTo>
                  <a:pt x="282213" y="2649842"/>
                </a:lnTo>
                <a:lnTo>
                  <a:pt x="250602" y="2618231"/>
                </a:lnTo>
                <a:lnTo>
                  <a:pt x="219912" y="2585721"/>
                </a:lnTo>
                <a:lnTo>
                  <a:pt x="190165" y="2552332"/>
                </a:lnTo>
                <a:lnTo>
                  <a:pt x="161380" y="2518087"/>
                </a:lnTo>
                <a:lnTo>
                  <a:pt x="133581" y="2483006"/>
                </a:lnTo>
                <a:lnTo>
                  <a:pt x="106787" y="2447112"/>
                </a:lnTo>
                <a:lnTo>
                  <a:pt x="81021" y="2410424"/>
                </a:lnTo>
                <a:lnTo>
                  <a:pt x="56304" y="2372965"/>
                </a:lnTo>
                <a:lnTo>
                  <a:pt x="32658" y="2334756"/>
                </a:lnTo>
                <a:lnTo>
                  <a:pt x="10102" y="2295818"/>
                </a:lnTo>
                <a:lnTo>
                  <a:pt x="0" y="2277138"/>
                </a:lnTo>
                <a:lnTo>
                  <a:pt x="0" y="808960"/>
                </a:lnTo>
                <a:lnTo>
                  <a:pt x="32658" y="751343"/>
                </a:lnTo>
                <a:lnTo>
                  <a:pt x="56304" y="713134"/>
                </a:lnTo>
                <a:lnTo>
                  <a:pt x="81021" y="675675"/>
                </a:lnTo>
                <a:lnTo>
                  <a:pt x="106787" y="638987"/>
                </a:lnTo>
                <a:lnTo>
                  <a:pt x="133581" y="603092"/>
                </a:lnTo>
                <a:lnTo>
                  <a:pt x="161380" y="568012"/>
                </a:lnTo>
                <a:lnTo>
                  <a:pt x="190165" y="533766"/>
                </a:lnTo>
                <a:lnTo>
                  <a:pt x="219912" y="500378"/>
                </a:lnTo>
                <a:lnTo>
                  <a:pt x="250602" y="467867"/>
                </a:lnTo>
                <a:lnTo>
                  <a:pt x="282213" y="436257"/>
                </a:lnTo>
                <a:lnTo>
                  <a:pt x="314724" y="405567"/>
                </a:lnTo>
                <a:lnTo>
                  <a:pt x="348112" y="375819"/>
                </a:lnTo>
                <a:lnTo>
                  <a:pt x="382357" y="347034"/>
                </a:lnTo>
                <a:lnTo>
                  <a:pt x="417438" y="319235"/>
                </a:lnTo>
                <a:lnTo>
                  <a:pt x="453333" y="292441"/>
                </a:lnTo>
                <a:lnTo>
                  <a:pt x="490021" y="266675"/>
                </a:lnTo>
                <a:lnTo>
                  <a:pt x="527480" y="241958"/>
                </a:lnTo>
                <a:lnTo>
                  <a:pt x="565689" y="218312"/>
                </a:lnTo>
                <a:lnTo>
                  <a:pt x="604627" y="195756"/>
                </a:lnTo>
                <a:lnTo>
                  <a:pt x="644272" y="174314"/>
                </a:lnTo>
                <a:lnTo>
                  <a:pt x="684604" y="154006"/>
                </a:lnTo>
                <a:lnTo>
                  <a:pt x="725600" y="134853"/>
                </a:lnTo>
                <a:lnTo>
                  <a:pt x="767240" y="116877"/>
                </a:lnTo>
                <a:lnTo>
                  <a:pt x="809501" y="100100"/>
                </a:lnTo>
                <a:lnTo>
                  <a:pt x="852364" y="84542"/>
                </a:lnTo>
                <a:lnTo>
                  <a:pt x="895806" y="70225"/>
                </a:lnTo>
                <a:lnTo>
                  <a:pt x="939805" y="57170"/>
                </a:lnTo>
                <a:lnTo>
                  <a:pt x="984342" y="45399"/>
                </a:lnTo>
                <a:lnTo>
                  <a:pt x="1029394" y="34933"/>
                </a:lnTo>
                <a:lnTo>
                  <a:pt x="1074940" y="25793"/>
                </a:lnTo>
                <a:lnTo>
                  <a:pt x="1120959" y="18000"/>
                </a:lnTo>
                <a:lnTo>
                  <a:pt x="1167429" y="11577"/>
                </a:lnTo>
                <a:lnTo>
                  <a:pt x="1214329" y="6544"/>
                </a:lnTo>
                <a:lnTo>
                  <a:pt x="1261637" y="2922"/>
                </a:lnTo>
                <a:lnTo>
                  <a:pt x="1309333" y="734"/>
                </a:lnTo>
                <a:lnTo>
                  <a:pt x="1357385" y="0"/>
                </a:lnTo>
                <a:lnTo>
                  <a:pt x="1405457" y="734"/>
                </a:lnTo>
                <a:lnTo>
                  <a:pt x="1453153" y="2922"/>
                </a:lnTo>
                <a:lnTo>
                  <a:pt x="1500462" y="6544"/>
                </a:lnTo>
                <a:lnTo>
                  <a:pt x="1547362" y="11577"/>
                </a:lnTo>
                <a:lnTo>
                  <a:pt x="1593832" y="18000"/>
                </a:lnTo>
                <a:lnTo>
                  <a:pt x="1639851" y="25793"/>
                </a:lnTo>
                <a:lnTo>
                  <a:pt x="1685397" y="34933"/>
                </a:lnTo>
                <a:lnTo>
                  <a:pt x="1730449" y="45399"/>
                </a:lnTo>
                <a:lnTo>
                  <a:pt x="1774985" y="57170"/>
                </a:lnTo>
                <a:lnTo>
                  <a:pt x="1818985" y="70225"/>
                </a:lnTo>
                <a:lnTo>
                  <a:pt x="1862427" y="84542"/>
                </a:lnTo>
                <a:lnTo>
                  <a:pt x="1905289" y="100100"/>
                </a:lnTo>
                <a:lnTo>
                  <a:pt x="1947551" y="116877"/>
                </a:lnTo>
                <a:lnTo>
                  <a:pt x="1989190" y="134853"/>
                </a:lnTo>
                <a:lnTo>
                  <a:pt x="2030187" y="154006"/>
                </a:lnTo>
                <a:lnTo>
                  <a:pt x="2070518" y="174314"/>
                </a:lnTo>
                <a:lnTo>
                  <a:pt x="2110163" y="195756"/>
                </a:lnTo>
                <a:lnTo>
                  <a:pt x="2149101" y="218312"/>
                </a:lnTo>
                <a:lnTo>
                  <a:pt x="2187311" y="241958"/>
                </a:lnTo>
                <a:lnTo>
                  <a:pt x="2224770" y="266675"/>
                </a:lnTo>
                <a:lnTo>
                  <a:pt x="2261457" y="292441"/>
                </a:lnTo>
                <a:lnTo>
                  <a:pt x="2297352" y="319235"/>
                </a:lnTo>
                <a:lnTo>
                  <a:pt x="2332433" y="347034"/>
                </a:lnTo>
                <a:lnTo>
                  <a:pt x="2366678" y="375819"/>
                </a:lnTo>
                <a:lnTo>
                  <a:pt x="2400067" y="405567"/>
                </a:lnTo>
                <a:lnTo>
                  <a:pt x="2432577" y="436257"/>
                </a:lnTo>
                <a:lnTo>
                  <a:pt x="2464188" y="467867"/>
                </a:lnTo>
                <a:lnTo>
                  <a:pt x="2494878" y="500378"/>
                </a:lnTo>
                <a:lnTo>
                  <a:pt x="2524626" y="533766"/>
                </a:lnTo>
                <a:lnTo>
                  <a:pt x="2553410" y="568012"/>
                </a:lnTo>
                <a:lnTo>
                  <a:pt x="2581210" y="603092"/>
                </a:lnTo>
                <a:lnTo>
                  <a:pt x="2608003" y="638987"/>
                </a:lnTo>
                <a:lnTo>
                  <a:pt x="2633769" y="675675"/>
                </a:lnTo>
                <a:lnTo>
                  <a:pt x="2658486" y="713134"/>
                </a:lnTo>
                <a:lnTo>
                  <a:pt x="2682133" y="751343"/>
                </a:lnTo>
                <a:lnTo>
                  <a:pt x="2704688" y="790281"/>
                </a:lnTo>
                <a:lnTo>
                  <a:pt x="2726131" y="829926"/>
                </a:lnTo>
                <a:lnTo>
                  <a:pt x="2746439" y="870258"/>
                </a:lnTo>
                <a:lnTo>
                  <a:pt x="2765591" y="911254"/>
                </a:lnTo>
                <a:lnTo>
                  <a:pt x="2783567" y="952894"/>
                </a:lnTo>
                <a:lnTo>
                  <a:pt x="2800345" y="995155"/>
                </a:lnTo>
                <a:lnTo>
                  <a:pt x="2815903" y="1038018"/>
                </a:lnTo>
                <a:lnTo>
                  <a:pt x="2830220" y="1081460"/>
                </a:lnTo>
                <a:lnTo>
                  <a:pt x="2843274" y="1125459"/>
                </a:lnTo>
                <a:lnTo>
                  <a:pt x="2855046" y="1169996"/>
                </a:lnTo>
                <a:lnTo>
                  <a:pt x="2865512" y="1215048"/>
                </a:lnTo>
                <a:lnTo>
                  <a:pt x="2874652" y="1260594"/>
                </a:lnTo>
                <a:lnTo>
                  <a:pt x="2882444" y="1306613"/>
                </a:lnTo>
                <a:lnTo>
                  <a:pt x="2888868" y="1353083"/>
                </a:lnTo>
                <a:lnTo>
                  <a:pt x="2893901" y="1399983"/>
                </a:lnTo>
                <a:lnTo>
                  <a:pt x="2897522" y="1447291"/>
                </a:lnTo>
                <a:lnTo>
                  <a:pt x="2899711" y="1494987"/>
                </a:lnTo>
                <a:lnTo>
                  <a:pt x="2900445" y="1543042"/>
                </a:lnTo>
                <a:lnTo>
                  <a:pt x="2899711" y="1591111"/>
                </a:lnTo>
                <a:lnTo>
                  <a:pt x="2897522" y="1638807"/>
                </a:lnTo>
                <a:lnTo>
                  <a:pt x="2893901" y="1686116"/>
                </a:lnTo>
                <a:lnTo>
                  <a:pt x="2888868" y="1733016"/>
                </a:lnTo>
                <a:lnTo>
                  <a:pt x="2882444" y="1779486"/>
                </a:lnTo>
                <a:lnTo>
                  <a:pt x="2874652" y="1825505"/>
                </a:lnTo>
                <a:lnTo>
                  <a:pt x="2865512" y="1871051"/>
                </a:lnTo>
                <a:lnTo>
                  <a:pt x="2855046" y="1916103"/>
                </a:lnTo>
                <a:lnTo>
                  <a:pt x="2843274" y="1960639"/>
                </a:lnTo>
                <a:lnTo>
                  <a:pt x="2830220" y="2004639"/>
                </a:lnTo>
                <a:lnTo>
                  <a:pt x="2815903" y="2048081"/>
                </a:lnTo>
                <a:lnTo>
                  <a:pt x="2800345" y="2090943"/>
                </a:lnTo>
                <a:lnTo>
                  <a:pt x="2783567" y="2133205"/>
                </a:lnTo>
                <a:lnTo>
                  <a:pt x="2765591" y="2174845"/>
                </a:lnTo>
                <a:lnTo>
                  <a:pt x="2746439" y="2215841"/>
                </a:lnTo>
                <a:lnTo>
                  <a:pt x="2726131" y="2256172"/>
                </a:lnTo>
                <a:lnTo>
                  <a:pt x="2704688" y="2295818"/>
                </a:lnTo>
                <a:lnTo>
                  <a:pt x="2682133" y="2334756"/>
                </a:lnTo>
                <a:lnTo>
                  <a:pt x="2658486" y="2372965"/>
                </a:lnTo>
                <a:lnTo>
                  <a:pt x="2633769" y="2410424"/>
                </a:lnTo>
                <a:lnTo>
                  <a:pt x="2608003" y="2447112"/>
                </a:lnTo>
                <a:lnTo>
                  <a:pt x="2581210" y="2483006"/>
                </a:lnTo>
                <a:lnTo>
                  <a:pt x="2553410" y="2518087"/>
                </a:lnTo>
                <a:lnTo>
                  <a:pt x="2524626" y="2552332"/>
                </a:lnTo>
                <a:lnTo>
                  <a:pt x="2494878" y="2585721"/>
                </a:lnTo>
                <a:lnTo>
                  <a:pt x="2464188" y="2618231"/>
                </a:lnTo>
                <a:lnTo>
                  <a:pt x="2432577" y="2649842"/>
                </a:lnTo>
                <a:lnTo>
                  <a:pt x="2400067" y="2680532"/>
                </a:lnTo>
                <a:lnTo>
                  <a:pt x="2366678" y="2710280"/>
                </a:lnTo>
                <a:lnTo>
                  <a:pt x="2332433" y="2739064"/>
                </a:lnTo>
                <a:lnTo>
                  <a:pt x="2297352" y="2766864"/>
                </a:lnTo>
                <a:lnTo>
                  <a:pt x="2261457" y="2793657"/>
                </a:lnTo>
                <a:lnTo>
                  <a:pt x="2224770" y="2819423"/>
                </a:lnTo>
                <a:lnTo>
                  <a:pt x="2187311" y="2844140"/>
                </a:lnTo>
                <a:lnTo>
                  <a:pt x="2149101" y="2867787"/>
                </a:lnTo>
                <a:lnTo>
                  <a:pt x="2110163" y="2890342"/>
                </a:lnTo>
                <a:lnTo>
                  <a:pt x="2070518" y="2911785"/>
                </a:lnTo>
                <a:lnTo>
                  <a:pt x="2030187" y="2932093"/>
                </a:lnTo>
                <a:lnTo>
                  <a:pt x="1989190" y="2951246"/>
                </a:lnTo>
                <a:lnTo>
                  <a:pt x="1947551" y="2969221"/>
                </a:lnTo>
                <a:lnTo>
                  <a:pt x="1905289" y="2985999"/>
                </a:lnTo>
                <a:lnTo>
                  <a:pt x="1862427" y="3001557"/>
                </a:lnTo>
                <a:lnTo>
                  <a:pt x="1818985" y="3015874"/>
                </a:lnTo>
                <a:lnTo>
                  <a:pt x="1774985" y="3028929"/>
                </a:lnTo>
                <a:lnTo>
                  <a:pt x="1730449" y="3040700"/>
                </a:lnTo>
                <a:lnTo>
                  <a:pt x="1685397" y="3051166"/>
                </a:lnTo>
                <a:lnTo>
                  <a:pt x="1639851" y="3060306"/>
                </a:lnTo>
                <a:lnTo>
                  <a:pt x="1593832" y="3068098"/>
                </a:lnTo>
                <a:lnTo>
                  <a:pt x="1547362" y="3074522"/>
                </a:lnTo>
                <a:lnTo>
                  <a:pt x="1500462" y="3079555"/>
                </a:lnTo>
                <a:lnTo>
                  <a:pt x="1453153" y="3083177"/>
                </a:lnTo>
                <a:lnTo>
                  <a:pt x="1405457" y="3085365"/>
                </a:lnTo>
                <a:lnTo>
                  <a:pt x="1357397" y="3086099"/>
                </a:lnTo>
                <a:close/>
              </a:path>
            </a:pathLst>
          </a:custGeom>
          <a:solidFill>
            <a:srgbClr val="64156F">
              <a:alpha val="6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7569" y="3306438"/>
            <a:ext cx="2139950" cy="1511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6100"/>
              </a:lnSpc>
              <a:spcBef>
                <a:spcPts val="100"/>
              </a:spcBef>
            </a:pPr>
            <a:r>
              <a:rPr sz="2800" spc="-5" dirty="0">
                <a:solidFill>
                  <a:srgbClr val="D9D9D9"/>
                </a:solidFill>
                <a:latin typeface="Arial MT"/>
                <a:cs typeface="Arial MT"/>
              </a:rPr>
              <a:t>TRAVELER</a:t>
            </a:r>
            <a:r>
              <a:rPr sz="2800" dirty="0">
                <a:solidFill>
                  <a:srgbClr val="D9D9D9"/>
                </a:solidFill>
                <a:latin typeface="Arial MT"/>
                <a:cs typeface="Arial MT"/>
              </a:rPr>
              <a:t>S  </a:t>
            </a:r>
            <a:r>
              <a:rPr sz="2800" spc="-5" dirty="0">
                <a:solidFill>
                  <a:srgbClr val="D9D9D9"/>
                </a:solidFill>
                <a:latin typeface="Arial MT"/>
                <a:cs typeface="Arial MT"/>
              </a:rPr>
              <a:t>AND </a:t>
            </a:r>
            <a:r>
              <a:rPr sz="2800" dirty="0">
                <a:solidFill>
                  <a:srgbClr val="D9D9D9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D9D9D9"/>
                </a:solidFill>
                <a:latin typeface="Arial MT"/>
                <a:cs typeface="Arial MT"/>
              </a:rPr>
              <a:t>TOURISTS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03925" y="5137088"/>
            <a:ext cx="2508250" cy="2508250"/>
          </a:xfrm>
          <a:custGeom>
            <a:avLst/>
            <a:gdLst/>
            <a:ahLst/>
            <a:cxnLst/>
            <a:rect l="l" t="t" r="r" b="b"/>
            <a:pathLst>
              <a:path w="2508250" h="2508250">
                <a:moveTo>
                  <a:pt x="1253909" y="2507755"/>
                </a:moveTo>
                <a:lnTo>
                  <a:pt x="1205781" y="2506850"/>
                </a:lnTo>
                <a:lnTo>
                  <a:pt x="1158144" y="2504155"/>
                </a:lnTo>
                <a:lnTo>
                  <a:pt x="1110996" y="2499704"/>
                </a:lnTo>
                <a:lnTo>
                  <a:pt x="1064372" y="2493528"/>
                </a:lnTo>
                <a:lnTo>
                  <a:pt x="1018303" y="2485661"/>
                </a:lnTo>
                <a:lnTo>
                  <a:pt x="972822" y="2476134"/>
                </a:lnTo>
                <a:lnTo>
                  <a:pt x="927961" y="2464980"/>
                </a:lnTo>
                <a:lnTo>
                  <a:pt x="883753" y="2452232"/>
                </a:lnTo>
                <a:lnTo>
                  <a:pt x="840230" y="2437922"/>
                </a:lnTo>
                <a:lnTo>
                  <a:pt x="797425" y="2422083"/>
                </a:lnTo>
                <a:lnTo>
                  <a:pt x="755370" y="2404746"/>
                </a:lnTo>
                <a:lnTo>
                  <a:pt x="714097" y="2385946"/>
                </a:lnTo>
                <a:lnTo>
                  <a:pt x="673640" y="2365713"/>
                </a:lnTo>
                <a:lnTo>
                  <a:pt x="634030" y="2344080"/>
                </a:lnTo>
                <a:lnTo>
                  <a:pt x="595301" y="2321081"/>
                </a:lnTo>
                <a:lnTo>
                  <a:pt x="557483" y="2296746"/>
                </a:lnTo>
                <a:lnTo>
                  <a:pt x="520611" y="2271110"/>
                </a:lnTo>
                <a:lnTo>
                  <a:pt x="484717" y="2244204"/>
                </a:lnTo>
                <a:lnTo>
                  <a:pt x="449832" y="2216061"/>
                </a:lnTo>
                <a:lnTo>
                  <a:pt x="415990" y="2186713"/>
                </a:lnTo>
                <a:lnTo>
                  <a:pt x="383222" y="2156192"/>
                </a:lnTo>
                <a:lnTo>
                  <a:pt x="351562" y="2124532"/>
                </a:lnTo>
                <a:lnTo>
                  <a:pt x="321042" y="2091765"/>
                </a:lnTo>
                <a:lnTo>
                  <a:pt x="291694" y="2057922"/>
                </a:lnTo>
                <a:lnTo>
                  <a:pt x="263550" y="2023037"/>
                </a:lnTo>
                <a:lnTo>
                  <a:pt x="236644" y="1987143"/>
                </a:lnTo>
                <a:lnTo>
                  <a:pt x="211008" y="1950271"/>
                </a:lnTo>
                <a:lnTo>
                  <a:pt x="186674" y="1912453"/>
                </a:lnTo>
                <a:lnTo>
                  <a:pt x="163674" y="1873724"/>
                </a:lnTo>
                <a:lnTo>
                  <a:pt x="142042" y="1834114"/>
                </a:lnTo>
                <a:lnTo>
                  <a:pt x="121809" y="1793657"/>
                </a:lnTo>
                <a:lnTo>
                  <a:pt x="103008" y="1752384"/>
                </a:lnTo>
                <a:lnTo>
                  <a:pt x="85672" y="1710329"/>
                </a:lnTo>
                <a:lnTo>
                  <a:pt x="69832" y="1667524"/>
                </a:lnTo>
                <a:lnTo>
                  <a:pt x="55522" y="1624001"/>
                </a:lnTo>
                <a:lnTo>
                  <a:pt x="42774" y="1579793"/>
                </a:lnTo>
                <a:lnTo>
                  <a:pt x="31621" y="1534932"/>
                </a:lnTo>
                <a:lnTo>
                  <a:pt x="22094" y="1489451"/>
                </a:lnTo>
                <a:lnTo>
                  <a:pt x="14226" y="1443382"/>
                </a:lnTo>
                <a:lnTo>
                  <a:pt x="8051" y="1396757"/>
                </a:lnTo>
                <a:lnTo>
                  <a:pt x="3599" y="1349610"/>
                </a:lnTo>
                <a:lnTo>
                  <a:pt x="905" y="1301972"/>
                </a:lnTo>
                <a:lnTo>
                  <a:pt x="0" y="1253871"/>
                </a:lnTo>
                <a:lnTo>
                  <a:pt x="905" y="1205781"/>
                </a:lnTo>
                <a:lnTo>
                  <a:pt x="3599" y="1158143"/>
                </a:lnTo>
                <a:lnTo>
                  <a:pt x="8051" y="1110996"/>
                </a:lnTo>
                <a:lnTo>
                  <a:pt x="14226" y="1064372"/>
                </a:lnTo>
                <a:lnTo>
                  <a:pt x="22094" y="1018303"/>
                </a:lnTo>
                <a:lnTo>
                  <a:pt x="31621" y="972822"/>
                </a:lnTo>
                <a:lnTo>
                  <a:pt x="42774" y="927961"/>
                </a:lnTo>
                <a:lnTo>
                  <a:pt x="55522" y="883752"/>
                </a:lnTo>
                <a:lnTo>
                  <a:pt x="69832" y="840230"/>
                </a:lnTo>
                <a:lnTo>
                  <a:pt x="85672" y="797424"/>
                </a:lnTo>
                <a:lnTo>
                  <a:pt x="103008" y="755369"/>
                </a:lnTo>
                <a:lnTo>
                  <a:pt x="121809" y="714097"/>
                </a:lnTo>
                <a:lnTo>
                  <a:pt x="142042" y="673640"/>
                </a:lnTo>
                <a:lnTo>
                  <a:pt x="163674" y="634030"/>
                </a:lnTo>
                <a:lnTo>
                  <a:pt x="186674" y="595300"/>
                </a:lnTo>
                <a:lnTo>
                  <a:pt x="211008" y="557483"/>
                </a:lnTo>
                <a:lnTo>
                  <a:pt x="236644" y="520611"/>
                </a:lnTo>
                <a:lnTo>
                  <a:pt x="263550" y="484717"/>
                </a:lnTo>
                <a:lnTo>
                  <a:pt x="291694" y="449832"/>
                </a:lnTo>
                <a:lnTo>
                  <a:pt x="321042" y="415990"/>
                </a:lnTo>
                <a:lnTo>
                  <a:pt x="351562" y="383222"/>
                </a:lnTo>
                <a:lnTo>
                  <a:pt x="383222" y="351562"/>
                </a:lnTo>
                <a:lnTo>
                  <a:pt x="415990" y="321042"/>
                </a:lnTo>
                <a:lnTo>
                  <a:pt x="449832" y="291694"/>
                </a:lnTo>
                <a:lnTo>
                  <a:pt x="484717" y="263550"/>
                </a:lnTo>
                <a:lnTo>
                  <a:pt x="520611" y="236644"/>
                </a:lnTo>
                <a:lnTo>
                  <a:pt x="557483" y="211008"/>
                </a:lnTo>
                <a:lnTo>
                  <a:pt x="595301" y="186674"/>
                </a:lnTo>
                <a:lnTo>
                  <a:pt x="634030" y="163674"/>
                </a:lnTo>
                <a:lnTo>
                  <a:pt x="673640" y="142042"/>
                </a:lnTo>
                <a:lnTo>
                  <a:pt x="714097" y="121809"/>
                </a:lnTo>
                <a:lnTo>
                  <a:pt x="755370" y="103008"/>
                </a:lnTo>
                <a:lnTo>
                  <a:pt x="797425" y="85672"/>
                </a:lnTo>
                <a:lnTo>
                  <a:pt x="840230" y="69832"/>
                </a:lnTo>
                <a:lnTo>
                  <a:pt x="883753" y="55522"/>
                </a:lnTo>
                <a:lnTo>
                  <a:pt x="927961" y="42774"/>
                </a:lnTo>
                <a:lnTo>
                  <a:pt x="972822" y="31621"/>
                </a:lnTo>
                <a:lnTo>
                  <a:pt x="1018303" y="22094"/>
                </a:lnTo>
                <a:lnTo>
                  <a:pt x="1064372" y="14227"/>
                </a:lnTo>
                <a:lnTo>
                  <a:pt x="1110996" y="8051"/>
                </a:lnTo>
                <a:lnTo>
                  <a:pt x="1158144" y="3600"/>
                </a:lnTo>
                <a:lnTo>
                  <a:pt x="1205781" y="905"/>
                </a:lnTo>
                <a:lnTo>
                  <a:pt x="1253878" y="0"/>
                </a:lnTo>
                <a:lnTo>
                  <a:pt x="1301973" y="905"/>
                </a:lnTo>
                <a:lnTo>
                  <a:pt x="1349610" y="3600"/>
                </a:lnTo>
                <a:lnTo>
                  <a:pt x="1396758" y="8051"/>
                </a:lnTo>
                <a:lnTo>
                  <a:pt x="1443382" y="14227"/>
                </a:lnTo>
                <a:lnTo>
                  <a:pt x="1489451" y="22094"/>
                </a:lnTo>
                <a:lnTo>
                  <a:pt x="1534932" y="31621"/>
                </a:lnTo>
                <a:lnTo>
                  <a:pt x="1579793" y="42774"/>
                </a:lnTo>
                <a:lnTo>
                  <a:pt x="1624001" y="55522"/>
                </a:lnTo>
                <a:lnTo>
                  <a:pt x="1667524" y="69832"/>
                </a:lnTo>
                <a:lnTo>
                  <a:pt x="1710329" y="85672"/>
                </a:lnTo>
                <a:lnTo>
                  <a:pt x="1752384" y="103008"/>
                </a:lnTo>
                <a:lnTo>
                  <a:pt x="1793657" y="121809"/>
                </a:lnTo>
                <a:lnTo>
                  <a:pt x="1834114" y="142042"/>
                </a:lnTo>
                <a:lnTo>
                  <a:pt x="1873724" y="163674"/>
                </a:lnTo>
                <a:lnTo>
                  <a:pt x="1912453" y="186674"/>
                </a:lnTo>
                <a:lnTo>
                  <a:pt x="1950271" y="211008"/>
                </a:lnTo>
                <a:lnTo>
                  <a:pt x="1987143" y="236644"/>
                </a:lnTo>
                <a:lnTo>
                  <a:pt x="2023037" y="263550"/>
                </a:lnTo>
                <a:lnTo>
                  <a:pt x="2057922" y="291694"/>
                </a:lnTo>
                <a:lnTo>
                  <a:pt x="2091764" y="321042"/>
                </a:lnTo>
                <a:lnTo>
                  <a:pt x="2124532" y="351562"/>
                </a:lnTo>
                <a:lnTo>
                  <a:pt x="2156192" y="383222"/>
                </a:lnTo>
                <a:lnTo>
                  <a:pt x="2186712" y="415990"/>
                </a:lnTo>
                <a:lnTo>
                  <a:pt x="2216060" y="449832"/>
                </a:lnTo>
                <a:lnTo>
                  <a:pt x="2244204" y="484717"/>
                </a:lnTo>
                <a:lnTo>
                  <a:pt x="2271110" y="520611"/>
                </a:lnTo>
                <a:lnTo>
                  <a:pt x="2296746" y="557483"/>
                </a:lnTo>
                <a:lnTo>
                  <a:pt x="2321080" y="595300"/>
                </a:lnTo>
                <a:lnTo>
                  <a:pt x="2344080" y="634030"/>
                </a:lnTo>
                <a:lnTo>
                  <a:pt x="2365712" y="673640"/>
                </a:lnTo>
                <a:lnTo>
                  <a:pt x="2385945" y="714097"/>
                </a:lnTo>
                <a:lnTo>
                  <a:pt x="2404746" y="755369"/>
                </a:lnTo>
                <a:lnTo>
                  <a:pt x="2422083" y="797424"/>
                </a:lnTo>
                <a:lnTo>
                  <a:pt x="2437922" y="840230"/>
                </a:lnTo>
                <a:lnTo>
                  <a:pt x="2452232" y="883752"/>
                </a:lnTo>
                <a:lnTo>
                  <a:pt x="2464980" y="927961"/>
                </a:lnTo>
                <a:lnTo>
                  <a:pt x="2476133" y="972822"/>
                </a:lnTo>
                <a:lnTo>
                  <a:pt x="2485660" y="1018303"/>
                </a:lnTo>
                <a:lnTo>
                  <a:pt x="2493528" y="1064372"/>
                </a:lnTo>
                <a:lnTo>
                  <a:pt x="2499703" y="1110996"/>
                </a:lnTo>
                <a:lnTo>
                  <a:pt x="2504155" y="1158143"/>
                </a:lnTo>
                <a:lnTo>
                  <a:pt x="2506849" y="1205781"/>
                </a:lnTo>
                <a:lnTo>
                  <a:pt x="2507755" y="1253877"/>
                </a:lnTo>
                <a:lnTo>
                  <a:pt x="2506849" y="1301972"/>
                </a:lnTo>
                <a:lnTo>
                  <a:pt x="2504155" y="1349610"/>
                </a:lnTo>
                <a:lnTo>
                  <a:pt x="2499703" y="1396757"/>
                </a:lnTo>
                <a:lnTo>
                  <a:pt x="2493528" y="1443382"/>
                </a:lnTo>
                <a:lnTo>
                  <a:pt x="2485660" y="1489451"/>
                </a:lnTo>
                <a:lnTo>
                  <a:pt x="2476133" y="1534932"/>
                </a:lnTo>
                <a:lnTo>
                  <a:pt x="2464980" y="1579793"/>
                </a:lnTo>
                <a:lnTo>
                  <a:pt x="2452232" y="1624001"/>
                </a:lnTo>
                <a:lnTo>
                  <a:pt x="2437922" y="1667524"/>
                </a:lnTo>
                <a:lnTo>
                  <a:pt x="2422083" y="1710329"/>
                </a:lnTo>
                <a:lnTo>
                  <a:pt x="2404746" y="1752384"/>
                </a:lnTo>
                <a:lnTo>
                  <a:pt x="2385945" y="1793657"/>
                </a:lnTo>
                <a:lnTo>
                  <a:pt x="2365712" y="1834114"/>
                </a:lnTo>
                <a:lnTo>
                  <a:pt x="2344080" y="1873724"/>
                </a:lnTo>
                <a:lnTo>
                  <a:pt x="2321080" y="1912453"/>
                </a:lnTo>
                <a:lnTo>
                  <a:pt x="2296746" y="1950271"/>
                </a:lnTo>
                <a:lnTo>
                  <a:pt x="2271110" y="1987143"/>
                </a:lnTo>
                <a:lnTo>
                  <a:pt x="2244204" y="2023037"/>
                </a:lnTo>
                <a:lnTo>
                  <a:pt x="2216060" y="2057922"/>
                </a:lnTo>
                <a:lnTo>
                  <a:pt x="2186712" y="2091765"/>
                </a:lnTo>
                <a:lnTo>
                  <a:pt x="2156192" y="2124532"/>
                </a:lnTo>
                <a:lnTo>
                  <a:pt x="2124532" y="2156192"/>
                </a:lnTo>
                <a:lnTo>
                  <a:pt x="2091764" y="2186713"/>
                </a:lnTo>
                <a:lnTo>
                  <a:pt x="2057922" y="2216061"/>
                </a:lnTo>
                <a:lnTo>
                  <a:pt x="2023037" y="2244204"/>
                </a:lnTo>
                <a:lnTo>
                  <a:pt x="1987143" y="2271110"/>
                </a:lnTo>
                <a:lnTo>
                  <a:pt x="1950271" y="2296746"/>
                </a:lnTo>
                <a:lnTo>
                  <a:pt x="1912453" y="2321081"/>
                </a:lnTo>
                <a:lnTo>
                  <a:pt x="1873724" y="2344080"/>
                </a:lnTo>
                <a:lnTo>
                  <a:pt x="1834114" y="2365713"/>
                </a:lnTo>
                <a:lnTo>
                  <a:pt x="1793657" y="2385946"/>
                </a:lnTo>
                <a:lnTo>
                  <a:pt x="1752384" y="2404746"/>
                </a:lnTo>
                <a:lnTo>
                  <a:pt x="1710329" y="2422083"/>
                </a:lnTo>
                <a:lnTo>
                  <a:pt x="1667524" y="2437922"/>
                </a:lnTo>
                <a:lnTo>
                  <a:pt x="1624001" y="2452232"/>
                </a:lnTo>
                <a:lnTo>
                  <a:pt x="1579793" y="2464980"/>
                </a:lnTo>
                <a:lnTo>
                  <a:pt x="1534932" y="2476134"/>
                </a:lnTo>
                <a:lnTo>
                  <a:pt x="1489451" y="2485661"/>
                </a:lnTo>
                <a:lnTo>
                  <a:pt x="1443382" y="2493528"/>
                </a:lnTo>
                <a:lnTo>
                  <a:pt x="1396758" y="2499704"/>
                </a:lnTo>
                <a:lnTo>
                  <a:pt x="1349610" y="2504155"/>
                </a:lnTo>
                <a:lnTo>
                  <a:pt x="1301973" y="2506850"/>
                </a:lnTo>
                <a:lnTo>
                  <a:pt x="1253909" y="2507755"/>
                </a:lnTo>
                <a:close/>
              </a:path>
            </a:pathLst>
          </a:custGeom>
          <a:solidFill>
            <a:srgbClr val="C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26684" y="5777783"/>
            <a:ext cx="1861820" cy="1139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6100"/>
              </a:lnSpc>
              <a:spcBef>
                <a:spcPts val="100"/>
              </a:spcBef>
            </a:pPr>
            <a:r>
              <a:rPr sz="2100" spc="-5" dirty="0">
                <a:latin typeface="Arial MT"/>
                <a:cs typeface="Arial MT"/>
              </a:rPr>
              <a:t>STUDENTS </a:t>
            </a:r>
            <a:r>
              <a:rPr sz="2100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AND </a:t>
            </a:r>
            <a:r>
              <a:rPr sz="2100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EDUCATOR</a:t>
            </a:r>
            <a:r>
              <a:rPr sz="2100" dirty="0">
                <a:latin typeface="Arial MT"/>
                <a:cs typeface="Arial MT"/>
              </a:rPr>
              <a:t>S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F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31952" y="1685074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3086100" h="3086100">
                <a:moveTo>
                  <a:pt x="1543053" y="3086099"/>
                </a:moveTo>
                <a:lnTo>
                  <a:pt x="1494987" y="3085365"/>
                </a:lnTo>
                <a:lnTo>
                  <a:pt x="1447291" y="3083177"/>
                </a:lnTo>
                <a:lnTo>
                  <a:pt x="1399982" y="3079555"/>
                </a:lnTo>
                <a:lnTo>
                  <a:pt x="1353082" y="3074522"/>
                </a:lnTo>
                <a:lnTo>
                  <a:pt x="1306612" y="3068098"/>
                </a:lnTo>
                <a:lnTo>
                  <a:pt x="1260593" y="3060306"/>
                </a:lnTo>
                <a:lnTo>
                  <a:pt x="1215047" y="3051166"/>
                </a:lnTo>
                <a:lnTo>
                  <a:pt x="1169996" y="3040700"/>
                </a:lnTo>
                <a:lnTo>
                  <a:pt x="1125459" y="3028929"/>
                </a:lnTo>
                <a:lnTo>
                  <a:pt x="1081459" y="3015874"/>
                </a:lnTo>
                <a:lnTo>
                  <a:pt x="1038017" y="3001557"/>
                </a:lnTo>
                <a:lnTo>
                  <a:pt x="995155" y="2985999"/>
                </a:lnTo>
                <a:lnTo>
                  <a:pt x="952893" y="2969221"/>
                </a:lnTo>
                <a:lnTo>
                  <a:pt x="911254" y="2951246"/>
                </a:lnTo>
                <a:lnTo>
                  <a:pt x="870257" y="2932093"/>
                </a:lnTo>
                <a:lnTo>
                  <a:pt x="829926" y="2911785"/>
                </a:lnTo>
                <a:lnTo>
                  <a:pt x="790280" y="2890342"/>
                </a:lnTo>
                <a:lnTo>
                  <a:pt x="751343" y="2867787"/>
                </a:lnTo>
                <a:lnTo>
                  <a:pt x="713133" y="2844140"/>
                </a:lnTo>
                <a:lnTo>
                  <a:pt x="675674" y="2819423"/>
                </a:lnTo>
                <a:lnTo>
                  <a:pt x="638987" y="2793657"/>
                </a:lnTo>
                <a:lnTo>
                  <a:pt x="603092" y="2766864"/>
                </a:lnTo>
                <a:lnTo>
                  <a:pt x="568011" y="2739064"/>
                </a:lnTo>
                <a:lnTo>
                  <a:pt x="533766" y="2710280"/>
                </a:lnTo>
                <a:lnTo>
                  <a:pt x="500377" y="2680532"/>
                </a:lnTo>
                <a:lnTo>
                  <a:pt x="467867" y="2649842"/>
                </a:lnTo>
                <a:lnTo>
                  <a:pt x="436256" y="2618231"/>
                </a:lnTo>
                <a:lnTo>
                  <a:pt x="405566" y="2585721"/>
                </a:lnTo>
                <a:lnTo>
                  <a:pt x="375818" y="2552332"/>
                </a:lnTo>
                <a:lnTo>
                  <a:pt x="347034" y="2518087"/>
                </a:lnTo>
                <a:lnTo>
                  <a:pt x="319234" y="2483006"/>
                </a:lnTo>
                <a:lnTo>
                  <a:pt x="292441" y="2447112"/>
                </a:lnTo>
                <a:lnTo>
                  <a:pt x="266675" y="2410424"/>
                </a:lnTo>
                <a:lnTo>
                  <a:pt x="241958" y="2372965"/>
                </a:lnTo>
                <a:lnTo>
                  <a:pt x="218311" y="2334756"/>
                </a:lnTo>
                <a:lnTo>
                  <a:pt x="195756" y="2295818"/>
                </a:lnTo>
                <a:lnTo>
                  <a:pt x="174313" y="2256172"/>
                </a:lnTo>
                <a:lnTo>
                  <a:pt x="154005" y="2215841"/>
                </a:lnTo>
                <a:lnTo>
                  <a:pt x="134853" y="2174845"/>
                </a:lnTo>
                <a:lnTo>
                  <a:pt x="116877" y="2133205"/>
                </a:lnTo>
                <a:lnTo>
                  <a:pt x="100099" y="2090943"/>
                </a:lnTo>
                <a:lnTo>
                  <a:pt x="84541" y="2048081"/>
                </a:lnTo>
                <a:lnTo>
                  <a:pt x="70224" y="2004639"/>
                </a:lnTo>
                <a:lnTo>
                  <a:pt x="57169" y="1960639"/>
                </a:lnTo>
                <a:lnTo>
                  <a:pt x="45398" y="1916103"/>
                </a:lnTo>
                <a:lnTo>
                  <a:pt x="34932" y="1871051"/>
                </a:lnTo>
                <a:lnTo>
                  <a:pt x="25792" y="1825505"/>
                </a:lnTo>
                <a:lnTo>
                  <a:pt x="18000" y="1779486"/>
                </a:lnTo>
                <a:lnTo>
                  <a:pt x="11576" y="1733016"/>
                </a:lnTo>
                <a:lnTo>
                  <a:pt x="6543" y="1686116"/>
                </a:lnTo>
                <a:lnTo>
                  <a:pt x="2921" y="1638807"/>
                </a:lnTo>
                <a:lnTo>
                  <a:pt x="733" y="1591111"/>
                </a:lnTo>
                <a:lnTo>
                  <a:pt x="0" y="1542994"/>
                </a:lnTo>
                <a:lnTo>
                  <a:pt x="733" y="1494987"/>
                </a:lnTo>
                <a:lnTo>
                  <a:pt x="2921" y="1447291"/>
                </a:lnTo>
                <a:lnTo>
                  <a:pt x="6543" y="1399983"/>
                </a:lnTo>
                <a:lnTo>
                  <a:pt x="11576" y="1353083"/>
                </a:lnTo>
                <a:lnTo>
                  <a:pt x="18000" y="1306613"/>
                </a:lnTo>
                <a:lnTo>
                  <a:pt x="25792" y="1260594"/>
                </a:lnTo>
                <a:lnTo>
                  <a:pt x="34932" y="1215048"/>
                </a:lnTo>
                <a:lnTo>
                  <a:pt x="45398" y="1169996"/>
                </a:lnTo>
                <a:lnTo>
                  <a:pt x="57169" y="1125460"/>
                </a:lnTo>
                <a:lnTo>
                  <a:pt x="70224" y="1081460"/>
                </a:lnTo>
                <a:lnTo>
                  <a:pt x="84541" y="1038018"/>
                </a:lnTo>
                <a:lnTo>
                  <a:pt x="100099" y="995155"/>
                </a:lnTo>
                <a:lnTo>
                  <a:pt x="116877" y="952894"/>
                </a:lnTo>
                <a:lnTo>
                  <a:pt x="134853" y="911254"/>
                </a:lnTo>
                <a:lnTo>
                  <a:pt x="154005" y="870258"/>
                </a:lnTo>
                <a:lnTo>
                  <a:pt x="174313" y="829926"/>
                </a:lnTo>
                <a:lnTo>
                  <a:pt x="195756" y="790281"/>
                </a:lnTo>
                <a:lnTo>
                  <a:pt x="218311" y="751343"/>
                </a:lnTo>
                <a:lnTo>
                  <a:pt x="241958" y="713134"/>
                </a:lnTo>
                <a:lnTo>
                  <a:pt x="266675" y="675675"/>
                </a:lnTo>
                <a:lnTo>
                  <a:pt x="292441" y="638987"/>
                </a:lnTo>
                <a:lnTo>
                  <a:pt x="319234" y="603092"/>
                </a:lnTo>
                <a:lnTo>
                  <a:pt x="347034" y="568012"/>
                </a:lnTo>
                <a:lnTo>
                  <a:pt x="375818" y="533766"/>
                </a:lnTo>
                <a:lnTo>
                  <a:pt x="405566" y="500378"/>
                </a:lnTo>
                <a:lnTo>
                  <a:pt x="436256" y="467868"/>
                </a:lnTo>
                <a:lnTo>
                  <a:pt x="467867" y="436257"/>
                </a:lnTo>
                <a:lnTo>
                  <a:pt x="500377" y="405567"/>
                </a:lnTo>
                <a:lnTo>
                  <a:pt x="533766" y="375819"/>
                </a:lnTo>
                <a:lnTo>
                  <a:pt x="568011" y="347034"/>
                </a:lnTo>
                <a:lnTo>
                  <a:pt x="603092" y="319235"/>
                </a:lnTo>
                <a:lnTo>
                  <a:pt x="638987" y="292441"/>
                </a:lnTo>
                <a:lnTo>
                  <a:pt x="675674" y="266676"/>
                </a:lnTo>
                <a:lnTo>
                  <a:pt x="713133" y="241959"/>
                </a:lnTo>
                <a:lnTo>
                  <a:pt x="751343" y="218312"/>
                </a:lnTo>
                <a:lnTo>
                  <a:pt x="790280" y="195756"/>
                </a:lnTo>
                <a:lnTo>
                  <a:pt x="829926" y="174314"/>
                </a:lnTo>
                <a:lnTo>
                  <a:pt x="870257" y="154006"/>
                </a:lnTo>
                <a:lnTo>
                  <a:pt x="911254" y="134853"/>
                </a:lnTo>
                <a:lnTo>
                  <a:pt x="952893" y="116877"/>
                </a:lnTo>
                <a:lnTo>
                  <a:pt x="995155" y="100100"/>
                </a:lnTo>
                <a:lnTo>
                  <a:pt x="1038017" y="84542"/>
                </a:lnTo>
                <a:lnTo>
                  <a:pt x="1081459" y="70225"/>
                </a:lnTo>
                <a:lnTo>
                  <a:pt x="1125459" y="57170"/>
                </a:lnTo>
                <a:lnTo>
                  <a:pt x="1169996" y="45399"/>
                </a:lnTo>
                <a:lnTo>
                  <a:pt x="1215047" y="34933"/>
                </a:lnTo>
                <a:lnTo>
                  <a:pt x="1260593" y="25793"/>
                </a:lnTo>
                <a:lnTo>
                  <a:pt x="1306612" y="18000"/>
                </a:lnTo>
                <a:lnTo>
                  <a:pt x="1353082" y="11577"/>
                </a:lnTo>
                <a:lnTo>
                  <a:pt x="1399982" y="6544"/>
                </a:lnTo>
                <a:lnTo>
                  <a:pt x="1447291" y="2922"/>
                </a:lnTo>
                <a:lnTo>
                  <a:pt x="1494987" y="734"/>
                </a:lnTo>
                <a:lnTo>
                  <a:pt x="1543041" y="0"/>
                </a:lnTo>
                <a:lnTo>
                  <a:pt x="1591111" y="734"/>
                </a:lnTo>
                <a:lnTo>
                  <a:pt x="1638807" y="2922"/>
                </a:lnTo>
                <a:lnTo>
                  <a:pt x="1686116" y="6544"/>
                </a:lnTo>
                <a:lnTo>
                  <a:pt x="1733016" y="11577"/>
                </a:lnTo>
                <a:lnTo>
                  <a:pt x="1779486" y="18000"/>
                </a:lnTo>
                <a:lnTo>
                  <a:pt x="1825504" y="25793"/>
                </a:lnTo>
                <a:lnTo>
                  <a:pt x="1871050" y="34933"/>
                </a:lnTo>
                <a:lnTo>
                  <a:pt x="1916102" y="45399"/>
                </a:lnTo>
                <a:lnTo>
                  <a:pt x="1960639" y="57170"/>
                </a:lnTo>
                <a:lnTo>
                  <a:pt x="2004638" y="70225"/>
                </a:lnTo>
                <a:lnTo>
                  <a:pt x="2048080" y="84542"/>
                </a:lnTo>
                <a:lnTo>
                  <a:pt x="2090943" y="100100"/>
                </a:lnTo>
                <a:lnTo>
                  <a:pt x="2133204" y="116877"/>
                </a:lnTo>
                <a:lnTo>
                  <a:pt x="2174844" y="134853"/>
                </a:lnTo>
                <a:lnTo>
                  <a:pt x="2215840" y="154006"/>
                </a:lnTo>
                <a:lnTo>
                  <a:pt x="2256172" y="174314"/>
                </a:lnTo>
                <a:lnTo>
                  <a:pt x="2295817" y="195756"/>
                </a:lnTo>
                <a:lnTo>
                  <a:pt x="2334755" y="218312"/>
                </a:lnTo>
                <a:lnTo>
                  <a:pt x="2372964" y="241959"/>
                </a:lnTo>
                <a:lnTo>
                  <a:pt x="2410423" y="266676"/>
                </a:lnTo>
                <a:lnTo>
                  <a:pt x="2447111" y="292441"/>
                </a:lnTo>
                <a:lnTo>
                  <a:pt x="2483006" y="319235"/>
                </a:lnTo>
                <a:lnTo>
                  <a:pt x="2518087" y="347034"/>
                </a:lnTo>
                <a:lnTo>
                  <a:pt x="2552332" y="375819"/>
                </a:lnTo>
                <a:lnTo>
                  <a:pt x="2585720" y="405567"/>
                </a:lnTo>
                <a:lnTo>
                  <a:pt x="2618231" y="436257"/>
                </a:lnTo>
                <a:lnTo>
                  <a:pt x="2649842" y="467868"/>
                </a:lnTo>
                <a:lnTo>
                  <a:pt x="2680532" y="500378"/>
                </a:lnTo>
                <a:lnTo>
                  <a:pt x="2710279" y="533766"/>
                </a:lnTo>
                <a:lnTo>
                  <a:pt x="2739064" y="568012"/>
                </a:lnTo>
                <a:lnTo>
                  <a:pt x="2766863" y="603092"/>
                </a:lnTo>
                <a:lnTo>
                  <a:pt x="2793657" y="638987"/>
                </a:lnTo>
                <a:lnTo>
                  <a:pt x="2819423" y="675675"/>
                </a:lnTo>
                <a:lnTo>
                  <a:pt x="2844140" y="713134"/>
                </a:lnTo>
                <a:lnTo>
                  <a:pt x="2867787" y="751343"/>
                </a:lnTo>
                <a:lnTo>
                  <a:pt x="2890342" y="790281"/>
                </a:lnTo>
                <a:lnTo>
                  <a:pt x="2911784" y="829926"/>
                </a:lnTo>
                <a:lnTo>
                  <a:pt x="2932092" y="870258"/>
                </a:lnTo>
                <a:lnTo>
                  <a:pt x="2951245" y="911254"/>
                </a:lnTo>
                <a:lnTo>
                  <a:pt x="2969221" y="952894"/>
                </a:lnTo>
                <a:lnTo>
                  <a:pt x="2985998" y="995155"/>
                </a:lnTo>
                <a:lnTo>
                  <a:pt x="3001556" y="1038018"/>
                </a:lnTo>
                <a:lnTo>
                  <a:pt x="3015873" y="1081460"/>
                </a:lnTo>
                <a:lnTo>
                  <a:pt x="3028928" y="1125460"/>
                </a:lnTo>
                <a:lnTo>
                  <a:pt x="3040699" y="1169996"/>
                </a:lnTo>
                <a:lnTo>
                  <a:pt x="3051166" y="1215048"/>
                </a:lnTo>
                <a:lnTo>
                  <a:pt x="3060306" y="1260594"/>
                </a:lnTo>
                <a:lnTo>
                  <a:pt x="3068098" y="1306613"/>
                </a:lnTo>
                <a:lnTo>
                  <a:pt x="3074521" y="1353083"/>
                </a:lnTo>
                <a:lnTo>
                  <a:pt x="3079555" y="1399983"/>
                </a:lnTo>
                <a:lnTo>
                  <a:pt x="3083176" y="1447291"/>
                </a:lnTo>
                <a:lnTo>
                  <a:pt x="3085365" y="1494987"/>
                </a:lnTo>
                <a:lnTo>
                  <a:pt x="3086097" y="1543049"/>
                </a:lnTo>
                <a:lnTo>
                  <a:pt x="3085365" y="1591111"/>
                </a:lnTo>
                <a:lnTo>
                  <a:pt x="3083176" y="1638807"/>
                </a:lnTo>
                <a:lnTo>
                  <a:pt x="3079555" y="1686116"/>
                </a:lnTo>
                <a:lnTo>
                  <a:pt x="3074521" y="1733016"/>
                </a:lnTo>
                <a:lnTo>
                  <a:pt x="3068098" y="1779486"/>
                </a:lnTo>
                <a:lnTo>
                  <a:pt x="3060306" y="1825505"/>
                </a:lnTo>
                <a:lnTo>
                  <a:pt x="3051166" y="1871051"/>
                </a:lnTo>
                <a:lnTo>
                  <a:pt x="3040699" y="1916103"/>
                </a:lnTo>
                <a:lnTo>
                  <a:pt x="3028928" y="1960639"/>
                </a:lnTo>
                <a:lnTo>
                  <a:pt x="3015873" y="2004639"/>
                </a:lnTo>
                <a:lnTo>
                  <a:pt x="3001556" y="2048081"/>
                </a:lnTo>
                <a:lnTo>
                  <a:pt x="2985998" y="2090943"/>
                </a:lnTo>
                <a:lnTo>
                  <a:pt x="2969221" y="2133205"/>
                </a:lnTo>
                <a:lnTo>
                  <a:pt x="2951245" y="2174845"/>
                </a:lnTo>
                <a:lnTo>
                  <a:pt x="2932092" y="2215841"/>
                </a:lnTo>
                <a:lnTo>
                  <a:pt x="2911784" y="2256172"/>
                </a:lnTo>
                <a:lnTo>
                  <a:pt x="2890342" y="2295818"/>
                </a:lnTo>
                <a:lnTo>
                  <a:pt x="2867787" y="2334756"/>
                </a:lnTo>
                <a:lnTo>
                  <a:pt x="2844140" y="2372965"/>
                </a:lnTo>
                <a:lnTo>
                  <a:pt x="2819423" y="2410424"/>
                </a:lnTo>
                <a:lnTo>
                  <a:pt x="2793657" y="2447112"/>
                </a:lnTo>
                <a:lnTo>
                  <a:pt x="2766863" y="2483006"/>
                </a:lnTo>
                <a:lnTo>
                  <a:pt x="2739064" y="2518087"/>
                </a:lnTo>
                <a:lnTo>
                  <a:pt x="2710279" y="2552332"/>
                </a:lnTo>
                <a:lnTo>
                  <a:pt x="2680532" y="2585721"/>
                </a:lnTo>
                <a:lnTo>
                  <a:pt x="2649842" y="2618231"/>
                </a:lnTo>
                <a:lnTo>
                  <a:pt x="2618231" y="2649842"/>
                </a:lnTo>
                <a:lnTo>
                  <a:pt x="2585720" y="2680532"/>
                </a:lnTo>
                <a:lnTo>
                  <a:pt x="2552332" y="2710280"/>
                </a:lnTo>
                <a:lnTo>
                  <a:pt x="2518087" y="2739064"/>
                </a:lnTo>
                <a:lnTo>
                  <a:pt x="2483006" y="2766864"/>
                </a:lnTo>
                <a:lnTo>
                  <a:pt x="2447111" y="2793657"/>
                </a:lnTo>
                <a:lnTo>
                  <a:pt x="2410423" y="2819423"/>
                </a:lnTo>
                <a:lnTo>
                  <a:pt x="2372964" y="2844140"/>
                </a:lnTo>
                <a:lnTo>
                  <a:pt x="2334755" y="2867787"/>
                </a:lnTo>
                <a:lnTo>
                  <a:pt x="2295817" y="2890342"/>
                </a:lnTo>
                <a:lnTo>
                  <a:pt x="2256172" y="2911785"/>
                </a:lnTo>
                <a:lnTo>
                  <a:pt x="2215840" y="2932093"/>
                </a:lnTo>
                <a:lnTo>
                  <a:pt x="2174844" y="2951246"/>
                </a:lnTo>
                <a:lnTo>
                  <a:pt x="2133204" y="2969221"/>
                </a:lnTo>
                <a:lnTo>
                  <a:pt x="2090943" y="2985999"/>
                </a:lnTo>
                <a:lnTo>
                  <a:pt x="2048080" y="3001557"/>
                </a:lnTo>
                <a:lnTo>
                  <a:pt x="2004638" y="3015874"/>
                </a:lnTo>
                <a:lnTo>
                  <a:pt x="1960639" y="3028929"/>
                </a:lnTo>
                <a:lnTo>
                  <a:pt x="1916102" y="3040700"/>
                </a:lnTo>
                <a:lnTo>
                  <a:pt x="1871050" y="3051166"/>
                </a:lnTo>
                <a:lnTo>
                  <a:pt x="1825504" y="3060306"/>
                </a:lnTo>
                <a:lnTo>
                  <a:pt x="1779486" y="3068098"/>
                </a:lnTo>
                <a:lnTo>
                  <a:pt x="1733016" y="3074522"/>
                </a:lnTo>
                <a:lnTo>
                  <a:pt x="1686116" y="3079555"/>
                </a:lnTo>
                <a:lnTo>
                  <a:pt x="1638807" y="3083177"/>
                </a:lnTo>
                <a:lnTo>
                  <a:pt x="1591111" y="3085365"/>
                </a:lnTo>
                <a:lnTo>
                  <a:pt x="1543053" y="3086099"/>
                </a:lnTo>
                <a:close/>
              </a:path>
            </a:pathLst>
          </a:custGeom>
          <a:solidFill>
            <a:srgbClr val="320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662646" y="2831281"/>
            <a:ext cx="162496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BUSSINESS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82391" y="3221806"/>
            <a:ext cx="23850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PROFESSIONALS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166407" y="0"/>
            <a:ext cx="3086100" cy="2571750"/>
          </a:xfrm>
          <a:custGeom>
            <a:avLst/>
            <a:gdLst/>
            <a:ahLst/>
            <a:cxnLst/>
            <a:rect l="l" t="t" r="r" b="b"/>
            <a:pathLst>
              <a:path w="3086100" h="2571750">
                <a:moveTo>
                  <a:pt x="1543068" y="2571749"/>
                </a:moveTo>
                <a:lnTo>
                  <a:pt x="1494986" y="2571015"/>
                </a:lnTo>
                <a:lnTo>
                  <a:pt x="1447290" y="2568827"/>
                </a:lnTo>
                <a:lnTo>
                  <a:pt x="1399982" y="2565205"/>
                </a:lnTo>
                <a:lnTo>
                  <a:pt x="1353082" y="2560172"/>
                </a:lnTo>
                <a:lnTo>
                  <a:pt x="1306612" y="2553749"/>
                </a:lnTo>
                <a:lnTo>
                  <a:pt x="1260593" y="2545956"/>
                </a:lnTo>
                <a:lnTo>
                  <a:pt x="1215047" y="2536816"/>
                </a:lnTo>
                <a:lnTo>
                  <a:pt x="1169995" y="2526350"/>
                </a:lnTo>
                <a:lnTo>
                  <a:pt x="1125458" y="2514579"/>
                </a:lnTo>
                <a:lnTo>
                  <a:pt x="1081459" y="2501524"/>
                </a:lnTo>
                <a:lnTo>
                  <a:pt x="1038017" y="2487207"/>
                </a:lnTo>
                <a:lnTo>
                  <a:pt x="995154" y="2471649"/>
                </a:lnTo>
                <a:lnTo>
                  <a:pt x="952893" y="2454871"/>
                </a:lnTo>
                <a:lnTo>
                  <a:pt x="911253" y="2436896"/>
                </a:lnTo>
                <a:lnTo>
                  <a:pt x="870257" y="2417743"/>
                </a:lnTo>
                <a:lnTo>
                  <a:pt x="829925" y="2397435"/>
                </a:lnTo>
                <a:lnTo>
                  <a:pt x="790280" y="2375992"/>
                </a:lnTo>
                <a:lnTo>
                  <a:pt x="751342" y="2353437"/>
                </a:lnTo>
                <a:lnTo>
                  <a:pt x="713133" y="2329790"/>
                </a:lnTo>
                <a:lnTo>
                  <a:pt x="675674" y="2305073"/>
                </a:lnTo>
                <a:lnTo>
                  <a:pt x="638986" y="2279308"/>
                </a:lnTo>
                <a:lnTo>
                  <a:pt x="603091" y="2252514"/>
                </a:lnTo>
                <a:lnTo>
                  <a:pt x="568011" y="2224715"/>
                </a:lnTo>
                <a:lnTo>
                  <a:pt x="533765" y="2195930"/>
                </a:lnTo>
                <a:lnTo>
                  <a:pt x="500377" y="2166182"/>
                </a:lnTo>
                <a:lnTo>
                  <a:pt x="467866" y="2135492"/>
                </a:lnTo>
                <a:lnTo>
                  <a:pt x="436256" y="2103881"/>
                </a:lnTo>
                <a:lnTo>
                  <a:pt x="405566" y="2071371"/>
                </a:lnTo>
                <a:lnTo>
                  <a:pt x="375818" y="2037983"/>
                </a:lnTo>
                <a:lnTo>
                  <a:pt x="347033" y="2003737"/>
                </a:lnTo>
                <a:lnTo>
                  <a:pt x="319234" y="1968657"/>
                </a:lnTo>
                <a:lnTo>
                  <a:pt x="292440" y="1932762"/>
                </a:lnTo>
                <a:lnTo>
                  <a:pt x="266674" y="1896074"/>
                </a:lnTo>
                <a:lnTo>
                  <a:pt x="241957" y="1858615"/>
                </a:lnTo>
                <a:lnTo>
                  <a:pt x="218311" y="1820406"/>
                </a:lnTo>
                <a:lnTo>
                  <a:pt x="195755" y="1781468"/>
                </a:lnTo>
                <a:lnTo>
                  <a:pt x="174313" y="1741822"/>
                </a:lnTo>
                <a:lnTo>
                  <a:pt x="154005" y="1701491"/>
                </a:lnTo>
                <a:lnTo>
                  <a:pt x="134852" y="1660495"/>
                </a:lnTo>
                <a:lnTo>
                  <a:pt x="116876" y="1618855"/>
                </a:lnTo>
                <a:lnTo>
                  <a:pt x="100099" y="1576593"/>
                </a:lnTo>
                <a:lnTo>
                  <a:pt x="84541" y="1533731"/>
                </a:lnTo>
                <a:lnTo>
                  <a:pt x="70224" y="1490289"/>
                </a:lnTo>
                <a:lnTo>
                  <a:pt x="57169" y="1446289"/>
                </a:lnTo>
                <a:lnTo>
                  <a:pt x="45398" y="1401753"/>
                </a:lnTo>
                <a:lnTo>
                  <a:pt x="34932" y="1356701"/>
                </a:lnTo>
                <a:lnTo>
                  <a:pt x="25792" y="1311155"/>
                </a:lnTo>
                <a:lnTo>
                  <a:pt x="17999" y="1265136"/>
                </a:lnTo>
                <a:lnTo>
                  <a:pt x="11576" y="1218666"/>
                </a:lnTo>
                <a:lnTo>
                  <a:pt x="6543" y="1171766"/>
                </a:lnTo>
                <a:lnTo>
                  <a:pt x="2921" y="1124458"/>
                </a:lnTo>
                <a:lnTo>
                  <a:pt x="733" y="1076762"/>
                </a:lnTo>
                <a:lnTo>
                  <a:pt x="0" y="1028626"/>
                </a:lnTo>
                <a:lnTo>
                  <a:pt x="733" y="980637"/>
                </a:lnTo>
                <a:lnTo>
                  <a:pt x="2921" y="932941"/>
                </a:lnTo>
                <a:lnTo>
                  <a:pt x="6543" y="885633"/>
                </a:lnTo>
                <a:lnTo>
                  <a:pt x="11576" y="838733"/>
                </a:lnTo>
                <a:lnTo>
                  <a:pt x="17999" y="792263"/>
                </a:lnTo>
                <a:lnTo>
                  <a:pt x="25792" y="746244"/>
                </a:lnTo>
                <a:lnTo>
                  <a:pt x="34932" y="700698"/>
                </a:lnTo>
                <a:lnTo>
                  <a:pt x="45398" y="655646"/>
                </a:lnTo>
                <a:lnTo>
                  <a:pt x="57169" y="611110"/>
                </a:lnTo>
                <a:lnTo>
                  <a:pt x="70224" y="567110"/>
                </a:lnTo>
                <a:lnTo>
                  <a:pt x="84541" y="523668"/>
                </a:lnTo>
                <a:lnTo>
                  <a:pt x="100099" y="480806"/>
                </a:lnTo>
                <a:lnTo>
                  <a:pt x="116876" y="438544"/>
                </a:lnTo>
                <a:lnTo>
                  <a:pt x="134852" y="396904"/>
                </a:lnTo>
                <a:lnTo>
                  <a:pt x="154005" y="355908"/>
                </a:lnTo>
                <a:lnTo>
                  <a:pt x="174313" y="315577"/>
                </a:lnTo>
                <a:lnTo>
                  <a:pt x="195755" y="275931"/>
                </a:lnTo>
                <a:lnTo>
                  <a:pt x="218311" y="236993"/>
                </a:lnTo>
                <a:lnTo>
                  <a:pt x="241957" y="198784"/>
                </a:lnTo>
                <a:lnTo>
                  <a:pt x="266674" y="161325"/>
                </a:lnTo>
                <a:lnTo>
                  <a:pt x="292440" y="124637"/>
                </a:lnTo>
                <a:lnTo>
                  <a:pt x="319234" y="88742"/>
                </a:lnTo>
                <a:lnTo>
                  <a:pt x="347033" y="53662"/>
                </a:lnTo>
                <a:lnTo>
                  <a:pt x="375818" y="19416"/>
                </a:lnTo>
                <a:lnTo>
                  <a:pt x="393117" y="0"/>
                </a:lnTo>
                <a:lnTo>
                  <a:pt x="2692979" y="0"/>
                </a:lnTo>
                <a:lnTo>
                  <a:pt x="2739064" y="53662"/>
                </a:lnTo>
                <a:lnTo>
                  <a:pt x="2766863" y="88742"/>
                </a:lnTo>
                <a:lnTo>
                  <a:pt x="2793656" y="124637"/>
                </a:lnTo>
                <a:lnTo>
                  <a:pt x="2819422" y="161325"/>
                </a:lnTo>
                <a:lnTo>
                  <a:pt x="2844139" y="198784"/>
                </a:lnTo>
                <a:lnTo>
                  <a:pt x="2867786" y="236993"/>
                </a:lnTo>
                <a:lnTo>
                  <a:pt x="2890341" y="275931"/>
                </a:lnTo>
                <a:lnTo>
                  <a:pt x="2911784" y="315577"/>
                </a:lnTo>
                <a:lnTo>
                  <a:pt x="2932092" y="355908"/>
                </a:lnTo>
                <a:lnTo>
                  <a:pt x="2951245" y="396904"/>
                </a:lnTo>
                <a:lnTo>
                  <a:pt x="2969220" y="438544"/>
                </a:lnTo>
                <a:lnTo>
                  <a:pt x="2985998" y="480806"/>
                </a:lnTo>
                <a:lnTo>
                  <a:pt x="3001556" y="523668"/>
                </a:lnTo>
                <a:lnTo>
                  <a:pt x="3015873" y="567110"/>
                </a:lnTo>
                <a:lnTo>
                  <a:pt x="3028928" y="611110"/>
                </a:lnTo>
                <a:lnTo>
                  <a:pt x="3040699" y="655646"/>
                </a:lnTo>
                <a:lnTo>
                  <a:pt x="3051165" y="700698"/>
                </a:lnTo>
                <a:lnTo>
                  <a:pt x="3060305" y="746244"/>
                </a:lnTo>
                <a:lnTo>
                  <a:pt x="3068097" y="792263"/>
                </a:lnTo>
                <a:lnTo>
                  <a:pt x="3074521" y="838733"/>
                </a:lnTo>
                <a:lnTo>
                  <a:pt x="3079554" y="885633"/>
                </a:lnTo>
                <a:lnTo>
                  <a:pt x="3083176" y="932941"/>
                </a:lnTo>
                <a:lnTo>
                  <a:pt x="3085364" y="980637"/>
                </a:lnTo>
                <a:lnTo>
                  <a:pt x="3086096" y="1028700"/>
                </a:lnTo>
                <a:lnTo>
                  <a:pt x="3085364" y="1076762"/>
                </a:lnTo>
                <a:lnTo>
                  <a:pt x="3083176" y="1124458"/>
                </a:lnTo>
                <a:lnTo>
                  <a:pt x="3079554" y="1171766"/>
                </a:lnTo>
                <a:lnTo>
                  <a:pt x="3074521" y="1218666"/>
                </a:lnTo>
                <a:lnTo>
                  <a:pt x="3068097" y="1265136"/>
                </a:lnTo>
                <a:lnTo>
                  <a:pt x="3060305" y="1311155"/>
                </a:lnTo>
                <a:lnTo>
                  <a:pt x="3051165" y="1356701"/>
                </a:lnTo>
                <a:lnTo>
                  <a:pt x="3040699" y="1401753"/>
                </a:lnTo>
                <a:lnTo>
                  <a:pt x="3028928" y="1446289"/>
                </a:lnTo>
                <a:lnTo>
                  <a:pt x="3015873" y="1490289"/>
                </a:lnTo>
                <a:lnTo>
                  <a:pt x="3001556" y="1533731"/>
                </a:lnTo>
                <a:lnTo>
                  <a:pt x="2985998" y="1576593"/>
                </a:lnTo>
                <a:lnTo>
                  <a:pt x="2969220" y="1618855"/>
                </a:lnTo>
                <a:lnTo>
                  <a:pt x="2951245" y="1660495"/>
                </a:lnTo>
                <a:lnTo>
                  <a:pt x="2932092" y="1701491"/>
                </a:lnTo>
                <a:lnTo>
                  <a:pt x="2911784" y="1741822"/>
                </a:lnTo>
                <a:lnTo>
                  <a:pt x="2890341" y="1781468"/>
                </a:lnTo>
                <a:lnTo>
                  <a:pt x="2867786" y="1820406"/>
                </a:lnTo>
                <a:lnTo>
                  <a:pt x="2844139" y="1858615"/>
                </a:lnTo>
                <a:lnTo>
                  <a:pt x="2819422" y="1896074"/>
                </a:lnTo>
                <a:lnTo>
                  <a:pt x="2793656" y="1932762"/>
                </a:lnTo>
                <a:lnTo>
                  <a:pt x="2766863" y="1968657"/>
                </a:lnTo>
                <a:lnTo>
                  <a:pt x="2739064" y="2003737"/>
                </a:lnTo>
                <a:lnTo>
                  <a:pt x="2710279" y="2037983"/>
                </a:lnTo>
                <a:lnTo>
                  <a:pt x="2680531" y="2071371"/>
                </a:lnTo>
                <a:lnTo>
                  <a:pt x="2649841" y="2103881"/>
                </a:lnTo>
                <a:lnTo>
                  <a:pt x="2618230" y="2135492"/>
                </a:lnTo>
                <a:lnTo>
                  <a:pt x="2585720" y="2166182"/>
                </a:lnTo>
                <a:lnTo>
                  <a:pt x="2552332" y="2195930"/>
                </a:lnTo>
                <a:lnTo>
                  <a:pt x="2518086" y="2224715"/>
                </a:lnTo>
                <a:lnTo>
                  <a:pt x="2483006" y="2252514"/>
                </a:lnTo>
                <a:lnTo>
                  <a:pt x="2447111" y="2279308"/>
                </a:lnTo>
                <a:lnTo>
                  <a:pt x="2410423" y="2305073"/>
                </a:lnTo>
                <a:lnTo>
                  <a:pt x="2372964" y="2329790"/>
                </a:lnTo>
                <a:lnTo>
                  <a:pt x="2334755" y="2353437"/>
                </a:lnTo>
                <a:lnTo>
                  <a:pt x="2295817" y="2375992"/>
                </a:lnTo>
                <a:lnTo>
                  <a:pt x="2256171" y="2397435"/>
                </a:lnTo>
                <a:lnTo>
                  <a:pt x="2215840" y="2417743"/>
                </a:lnTo>
                <a:lnTo>
                  <a:pt x="2174844" y="2436896"/>
                </a:lnTo>
                <a:lnTo>
                  <a:pt x="2133204" y="2454871"/>
                </a:lnTo>
                <a:lnTo>
                  <a:pt x="2090942" y="2471649"/>
                </a:lnTo>
                <a:lnTo>
                  <a:pt x="2048080" y="2487207"/>
                </a:lnTo>
                <a:lnTo>
                  <a:pt x="2004638" y="2501524"/>
                </a:lnTo>
                <a:lnTo>
                  <a:pt x="1960638" y="2514579"/>
                </a:lnTo>
                <a:lnTo>
                  <a:pt x="1916102" y="2526350"/>
                </a:lnTo>
                <a:lnTo>
                  <a:pt x="1871050" y="2536816"/>
                </a:lnTo>
                <a:lnTo>
                  <a:pt x="1825504" y="2545956"/>
                </a:lnTo>
                <a:lnTo>
                  <a:pt x="1779485" y="2553749"/>
                </a:lnTo>
                <a:lnTo>
                  <a:pt x="1733015" y="2560172"/>
                </a:lnTo>
                <a:lnTo>
                  <a:pt x="1686115" y="2565205"/>
                </a:lnTo>
                <a:lnTo>
                  <a:pt x="1638806" y="2568827"/>
                </a:lnTo>
                <a:lnTo>
                  <a:pt x="1591110" y="2571015"/>
                </a:lnTo>
                <a:lnTo>
                  <a:pt x="1543068" y="2571749"/>
                </a:lnTo>
                <a:close/>
              </a:path>
            </a:pathLst>
          </a:custGeom>
          <a:solidFill>
            <a:srgbClr val="C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577419" y="635628"/>
            <a:ext cx="2264410" cy="692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360" marR="5080" indent="-201295">
              <a:lnSpc>
                <a:spcPct val="115100"/>
              </a:lnSpc>
              <a:spcBef>
                <a:spcPts val="100"/>
              </a:spcBef>
            </a:pPr>
            <a:r>
              <a:rPr sz="1900" spc="-5" dirty="0">
                <a:latin typeface="Arial MT"/>
                <a:cs typeface="Arial MT"/>
              </a:rPr>
              <a:t>JOURNALISTS</a:t>
            </a:r>
            <a:r>
              <a:rPr sz="1900" spc="-8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AND </a:t>
            </a:r>
            <a:r>
              <a:rPr sz="1900" spc="-5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RESEARCHERS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475001" y="6686550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3086100" h="3086100">
                <a:moveTo>
                  <a:pt x="1543089" y="3086099"/>
                </a:moveTo>
                <a:lnTo>
                  <a:pt x="1494987" y="3085365"/>
                </a:lnTo>
                <a:lnTo>
                  <a:pt x="1447291" y="3083177"/>
                </a:lnTo>
                <a:lnTo>
                  <a:pt x="1399982" y="3079555"/>
                </a:lnTo>
                <a:lnTo>
                  <a:pt x="1353082" y="3074522"/>
                </a:lnTo>
                <a:lnTo>
                  <a:pt x="1306612" y="3068099"/>
                </a:lnTo>
                <a:lnTo>
                  <a:pt x="1260594" y="3060306"/>
                </a:lnTo>
                <a:lnTo>
                  <a:pt x="1215048" y="3051166"/>
                </a:lnTo>
                <a:lnTo>
                  <a:pt x="1169996" y="3040700"/>
                </a:lnTo>
                <a:lnTo>
                  <a:pt x="1125459" y="3028929"/>
                </a:lnTo>
                <a:lnTo>
                  <a:pt x="1081459" y="3015874"/>
                </a:lnTo>
                <a:lnTo>
                  <a:pt x="1038017" y="3001557"/>
                </a:lnTo>
                <a:lnTo>
                  <a:pt x="995155" y="2985999"/>
                </a:lnTo>
                <a:lnTo>
                  <a:pt x="952893" y="2969221"/>
                </a:lnTo>
                <a:lnTo>
                  <a:pt x="911254" y="2951246"/>
                </a:lnTo>
                <a:lnTo>
                  <a:pt x="870257" y="2932093"/>
                </a:lnTo>
                <a:lnTo>
                  <a:pt x="829926" y="2911785"/>
                </a:lnTo>
                <a:lnTo>
                  <a:pt x="790281" y="2890343"/>
                </a:lnTo>
                <a:lnTo>
                  <a:pt x="751343" y="2867787"/>
                </a:lnTo>
                <a:lnTo>
                  <a:pt x="713133" y="2844140"/>
                </a:lnTo>
                <a:lnTo>
                  <a:pt x="675674" y="2819423"/>
                </a:lnTo>
                <a:lnTo>
                  <a:pt x="638987" y="2793658"/>
                </a:lnTo>
                <a:lnTo>
                  <a:pt x="603092" y="2766864"/>
                </a:lnTo>
                <a:lnTo>
                  <a:pt x="568011" y="2739065"/>
                </a:lnTo>
                <a:lnTo>
                  <a:pt x="533766" y="2710280"/>
                </a:lnTo>
                <a:lnTo>
                  <a:pt x="500377" y="2680532"/>
                </a:lnTo>
                <a:lnTo>
                  <a:pt x="467867" y="2649842"/>
                </a:lnTo>
                <a:lnTo>
                  <a:pt x="436256" y="2618232"/>
                </a:lnTo>
                <a:lnTo>
                  <a:pt x="405566" y="2585721"/>
                </a:lnTo>
                <a:lnTo>
                  <a:pt x="375818" y="2552333"/>
                </a:lnTo>
                <a:lnTo>
                  <a:pt x="347034" y="2518087"/>
                </a:lnTo>
                <a:lnTo>
                  <a:pt x="319234" y="2483007"/>
                </a:lnTo>
                <a:lnTo>
                  <a:pt x="292441" y="2447112"/>
                </a:lnTo>
                <a:lnTo>
                  <a:pt x="266675" y="2410424"/>
                </a:lnTo>
                <a:lnTo>
                  <a:pt x="241958" y="2372965"/>
                </a:lnTo>
                <a:lnTo>
                  <a:pt x="218311" y="2334756"/>
                </a:lnTo>
                <a:lnTo>
                  <a:pt x="195756" y="2295818"/>
                </a:lnTo>
                <a:lnTo>
                  <a:pt x="174314" y="2256173"/>
                </a:lnTo>
                <a:lnTo>
                  <a:pt x="154005" y="2215841"/>
                </a:lnTo>
                <a:lnTo>
                  <a:pt x="134853" y="2174845"/>
                </a:lnTo>
                <a:lnTo>
                  <a:pt x="116877" y="2133205"/>
                </a:lnTo>
                <a:lnTo>
                  <a:pt x="100100" y="2090944"/>
                </a:lnTo>
                <a:lnTo>
                  <a:pt x="84542" y="2048081"/>
                </a:lnTo>
                <a:lnTo>
                  <a:pt x="70225" y="2004639"/>
                </a:lnTo>
                <a:lnTo>
                  <a:pt x="57170" y="1960639"/>
                </a:lnTo>
                <a:lnTo>
                  <a:pt x="45399" y="1916103"/>
                </a:lnTo>
                <a:lnTo>
                  <a:pt x="34932" y="1871051"/>
                </a:lnTo>
                <a:lnTo>
                  <a:pt x="25792" y="1825505"/>
                </a:lnTo>
                <a:lnTo>
                  <a:pt x="18000" y="1779486"/>
                </a:lnTo>
                <a:lnTo>
                  <a:pt x="11576" y="1733016"/>
                </a:lnTo>
                <a:lnTo>
                  <a:pt x="6543" y="1686116"/>
                </a:lnTo>
                <a:lnTo>
                  <a:pt x="2922" y="1638808"/>
                </a:lnTo>
                <a:lnTo>
                  <a:pt x="733" y="1591112"/>
                </a:lnTo>
                <a:lnTo>
                  <a:pt x="0" y="1543015"/>
                </a:lnTo>
                <a:lnTo>
                  <a:pt x="733" y="1494987"/>
                </a:lnTo>
                <a:lnTo>
                  <a:pt x="2922" y="1447291"/>
                </a:lnTo>
                <a:lnTo>
                  <a:pt x="6543" y="1399983"/>
                </a:lnTo>
                <a:lnTo>
                  <a:pt x="11576" y="1353083"/>
                </a:lnTo>
                <a:lnTo>
                  <a:pt x="18000" y="1306613"/>
                </a:lnTo>
                <a:lnTo>
                  <a:pt x="25792" y="1260594"/>
                </a:lnTo>
                <a:lnTo>
                  <a:pt x="34932" y="1215048"/>
                </a:lnTo>
                <a:lnTo>
                  <a:pt x="45399" y="1169996"/>
                </a:lnTo>
                <a:lnTo>
                  <a:pt x="57170" y="1125460"/>
                </a:lnTo>
                <a:lnTo>
                  <a:pt x="70225" y="1081460"/>
                </a:lnTo>
                <a:lnTo>
                  <a:pt x="84542" y="1038018"/>
                </a:lnTo>
                <a:lnTo>
                  <a:pt x="100100" y="995156"/>
                </a:lnTo>
                <a:lnTo>
                  <a:pt x="116877" y="952894"/>
                </a:lnTo>
                <a:lnTo>
                  <a:pt x="134853" y="911254"/>
                </a:lnTo>
                <a:lnTo>
                  <a:pt x="154005" y="870258"/>
                </a:lnTo>
                <a:lnTo>
                  <a:pt x="174314" y="829927"/>
                </a:lnTo>
                <a:lnTo>
                  <a:pt x="195756" y="790281"/>
                </a:lnTo>
                <a:lnTo>
                  <a:pt x="218311" y="751343"/>
                </a:lnTo>
                <a:lnTo>
                  <a:pt x="241958" y="713134"/>
                </a:lnTo>
                <a:lnTo>
                  <a:pt x="266675" y="675675"/>
                </a:lnTo>
                <a:lnTo>
                  <a:pt x="292441" y="638987"/>
                </a:lnTo>
                <a:lnTo>
                  <a:pt x="319234" y="603092"/>
                </a:lnTo>
                <a:lnTo>
                  <a:pt x="347034" y="568012"/>
                </a:lnTo>
                <a:lnTo>
                  <a:pt x="375818" y="533766"/>
                </a:lnTo>
                <a:lnTo>
                  <a:pt x="405566" y="500378"/>
                </a:lnTo>
                <a:lnTo>
                  <a:pt x="436256" y="467868"/>
                </a:lnTo>
                <a:lnTo>
                  <a:pt x="467867" y="436257"/>
                </a:lnTo>
                <a:lnTo>
                  <a:pt x="500377" y="405567"/>
                </a:lnTo>
                <a:lnTo>
                  <a:pt x="533766" y="375819"/>
                </a:lnTo>
                <a:lnTo>
                  <a:pt x="568011" y="347034"/>
                </a:lnTo>
                <a:lnTo>
                  <a:pt x="603092" y="319235"/>
                </a:lnTo>
                <a:lnTo>
                  <a:pt x="638987" y="292441"/>
                </a:lnTo>
                <a:lnTo>
                  <a:pt x="675674" y="266676"/>
                </a:lnTo>
                <a:lnTo>
                  <a:pt x="713133" y="241959"/>
                </a:lnTo>
                <a:lnTo>
                  <a:pt x="751343" y="218312"/>
                </a:lnTo>
                <a:lnTo>
                  <a:pt x="790281" y="195757"/>
                </a:lnTo>
                <a:lnTo>
                  <a:pt x="829926" y="174314"/>
                </a:lnTo>
                <a:lnTo>
                  <a:pt x="870257" y="154006"/>
                </a:lnTo>
                <a:lnTo>
                  <a:pt x="911254" y="134853"/>
                </a:lnTo>
                <a:lnTo>
                  <a:pt x="952893" y="116878"/>
                </a:lnTo>
                <a:lnTo>
                  <a:pt x="995155" y="100100"/>
                </a:lnTo>
                <a:lnTo>
                  <a:pt x="1038017" y="84542"/>
                </a:lnTo>
                <a:lnTo>
                  <a:pt x="1081459" y="70225"/>
                </a:lnTo>
                <a:lnTo>
                  <a:pt x="1125459" y="57170"/>
                </a:lnTo>
                <a:lnTo>
                  <a:pt x="1169996" y="45399"/>
                </a:lnTo>
                <a:lnTo>
                  <a:pt x="1215048" y="34933"/>
                </a:lnTo>
                <a:lnTo>
                  <a:pt x="1260594" y="25793"/>
                </a:lnTo>
                <a:lnTo>
                  <a:pt x="1306612" y="18000"/>
                </a:lnTo>
                <a:lnTo>
                  <a:pt x="1353082" y="11577"/>
                </a:lnTo>
                <a:lnTo>
                  <a:pt x="1399982" y="6544"/>
                </a:lnTo>
                <a:lnTo>
                  <a:pt x="1447291" y="2922"/>
                </a:lnTo>
                <a:lnTo>
                  <a:pt x="1494987" y="734"/>
                </a:lnTo>
                <a:lnTo>
                  <a:pt x="1543049" y="0"/>
                </a:lnTo>
                <a:lnTo>
                  <a:pt x="1591111" y="734"/>
                </a:lnTo>
                <a:lnTo>
                  <a:pt x="1638807" y="2922"/>
                </a:lnTo>
                <a:lnTo>
                  <a:pt x="1686116" y="6544"/>
                </a:lnTo>
                <a:lnTo>
                  <a:pt x="1733016" y="11577"/>
                </a:lnTo>
                <a:lnTo>
                  <a:pt x="1779486" y="18000"/>
                </a:lnTo>
                <a:lnTo>
                  <a:pt x="1825504" y="25793"/>
                </a:lnTo>
                <a:lnTo>
                  <a:pt x="1871050" y="34933"/>
                </a:lnTo>
                <a:lnTo>
                  <a:pt x="1916102" y="45399"/>
                </a:lnTo>
                <a:lnTo>
                  <a:pt x="1960639" y="57170"/>
                </a:lnTo>
                <a:lnTo>
                  <a:pt x="2004639" y="70225"/>
                </a:lnTo>
                <a:lnTo>
                  <a:pt x="2048080" y="84542"/>
                </a:lnTo>
                <a:lnTo>
                  <a:pt x="2090943" y="100100"/>
                </a:lnTo>
                <a:lnTo>
                  <a:pt x="2133204" y="116878"/>
                </a:lnTo>
                <a:lnTo>
                  <a:pt x="2174844" y="134853"/>
                </a:lnTo>
                <a:lnTo>
                  <a:pt x="2215840" y="154006"/>
                </a:lnTo>
                <a:lnTo>
                  <a:pt x="2256172" y="174314"/>
                </a:lnTo>
                <a:lnTo>
                  <a:pt x="2295817" y="195757"/>
                </a:lnTo>
                <a:lnTo>
                  <a:pt x="2334755" y="218312"/>
                </a:lnTo>
                <a:lnTo>
                  <a:pt x="2372964" y="241959"/>
                </a:lnTo>
                <a:lnTo>
                  <a:pt x="2410423" y="266676"/>
                </a:lnTo>
                <a:lnTo>
                  <a:pt x="2447111" y="292441"/>
                </a:lnTo>
                <a:lnTo>
                  <a:pt x="2483006" y="319235"/>
                </a:lnTo>
                <a:lnTo>
                  <a:pt x="2518087" y="347034"/>
                </a:lnTo>
                <a:lnTo>
                  <a:pt x="2552332" y="375819"/>
                </a:lnTo>
                <a:lnTo>
                  <a:pt x="2585720" y="405567"/>
                </a:lnTo>
                <a:lnTo>
                  <a:pt x="2618231" y="436257"/>
                </a:lnTo>
                <a:lnTo>
                  <a:pt x="2649842" y="467868"/>
                </a:lnTo>
                <a:lnTo>
                  <a:pt x="2680532" y="500378"/>
                </a:lnTo>
                <a:lnTo>
                  <a:pt x="2710280" y="533766"/>
                </a:lnTo>
                <a:lnTo>
                  <a:pt x="2739064" y="568012"/>
                </a:lnTo>
                <a:lnTo>
                  <a:pt x="2766864" y="603092"/>
                </a:lnTo>
                <a:lnTo>
                  <a:pt x="2793657" y="638987"/>
                </a:lnTo>
                <a:lnTo>
                  <a:pt x="2819423" y="675675"/>
                </a:lnTo>
                <a:lnTo>
                  <a:pt x="2844140" y="713134"/>
                </a:lnTo>
                <a:lnTo>
                  <a:pt x="2867787" y="751343"/>
                </a:lnTo>
                <a:lnTo>
                  <a:pt x="2890342" y="790281"/>
                </a:lnTo>
                <a:lnTo>
                  <a:pt x="2911784" y="829927"/>
                </a:lnTo>
                <a:lnTo>
                  <a:pt x="2932092" y="870258"/>
                </a:lnTo>
                <a:lnTo>
                  <a:pt x="2951245" y="911254"/>
                </a:lnTo>
                <a:lnTo>
                  <a:pt x="2969221" y="952894"/>
                </a:lnTo>
                <a:lnTo>
                  <a:pt x="2985998" y="995156"/>
                </a:lnTo>
                <a:lnTo>
                  <a:pt x="3001556" y="1038018"/>
                </a:lnTo>
                <a:lnTo>
                  <a:pt x="3015873" y="1081460"/>
                </a:lnTo>
                <a:lnTo>
                  <a:pt x="3028928" y="1125460"/>
                </a:lnTo>
                <a:lnTo>
                  <a:pt x="3040699" y="1169996"/>
                </a:lnTo>
                <a:lnTo>
                  <a:pt x="3051166" y="1215048"/>
                </a:lnTo>
                <a:lnTo>
                  <a:pt x="3060306" y="1260594"/>
                </a:lnTo>
                <a:lnTo>
                  <a:pt x="3068098" y="1306613"/>
                </a:lnTo>
                <a:lnTo>
                  <a:pt x="3074521" y="1353083"/>
                </a:lnTo>
                <a:lnTo>
                  <a:pt x="3079555" y="1399983"/>
                </a:lnTo>
                <a:lnTo>
                  <a:pt x="3083176" y="1447291"/>
                </a:lnTo>
                <a:lnTo>
                  <a:pt x="3085365" y="1494987"/>
                </a:lnTo>
                <a:lnTo>
                  <a:pt x="3086098" y="1543050"/>
                </a:lnTo>
                <a:lnTo>
                  <a:pt x="3085365" y="1591112"/>
                </a:lnTo>
                <a:lnTo>
                  <a:pt x="3083176" y="1638808"/>
                </a:lnTo>
                <a:lnTo>
                  <a:pt x="3079555" y="1686116"/>
                </a:lnTo>
                <a:lnTo>
                  <a:pt x="3074521" y="1733016"/>
                </a:lnTo>
                <a:lnTo>
                  <a:pt x="3068098" y="1779486"/>
                </a:lnTo>
                <a:lnTo>
                  <a:pt x="3060306" y="1825505"/>
                </a:lnTo>
                <a:lnTo>
                  <a:pt x="3051166" y="1871051"/>
                </a:lnTo>
                <a:lnTo>
                  <a:pt x="3040699" y="1916103"/>
                </a:lnTo>
                <a:lnTo>
                  <a:pt x="3028928" y="1960639"/>
                </a:lnTo>
                <a:lnTo>
                  <a:pt x="3015873" y="2004639"/>
                </a:lnTo>
                <a:lnTo>
                  <a:pt x="3001556" y="2048081"/>
                </a:lnTo>
                <a:lnTo>
                  <a:pt x="2985998" y="2090944"/>
                </a:lnTo>
                <a:lnTo>
                  <a:pt x="2969221" y="2133205"/>
                </a:lnTo>
                <a:lnTo>
                  <a:pt x="2951245" y="2174845"/>
                </a:lnTo>
                <a:lnTo>
                  <a:pt x="2932092" y="2215841"/>
                </a:lnTo>
                <a:lnTo>
                  <a:pt x="2911784" y="2256173"/>
                </a:lnTo>
                <a:lnTo>
                  <a:pt x="2890342" y="2295818"/>
                </a:lnTo>
                <a:lnTo>
                  <a:pt x="2867787" y="2334756"/>
                </a:lnTo>
                <a:lnTo>
                  <a:pt x="2844140" y="2372965"/>
                </a:lnTo>
                <a:lnTo>
                  <a:pt x="2819423" y="2410424"/>
                </a:lnTo>
                <a:lnTo>
                  <a:pt x="2793657" y="2447112"/>
                </a:lnTo>
                <a:lnTo>
                  <a:pt x="2766864" y="2483007"/>
                </a:lnTo>
                <a:lnTo>
                  <a:pt x="2739064" y="2518087"/>
                </a:lnTo>
                <a:lnTo>
                  <a:pt x="2710280" y="2552333"/>
                </a:lnTo>
                <a:lnTo>
                  <a:pt x="2680532" y="2585721"/>
                </a:lnTo>
                <a:lnTo>
                  <a:pt x="2649842" y="2618232"/>
                </a:lnTo>
                <a:lnTo>
                  <a:pt x="2618231" y="2649842"/>
                </a:lnTo>
                <a:lnTo>
                  <a:pt x="2585720" y="2680532"/>
                </a:lnTo>
                <a:lnTo>
                  <a:pt x="2552332" y="2710280"/>
                </a:lnTo>
                <a:lnTo>
                  <a:pt x="2518087" y="2739065"/>
                </a:lnTo>
                <a:lnTo>
                  <a:pt x="2483006" y="2766864"/>
                </a:lnTo>
                <a:lnTo>
                  <a:pt x="2447111" y="2793658"/>
                </a:lnTo>
                <a:lnTo>
                  <a:pt x="2410423" y="2819423"/>
                </a:lnTo>
                <a:lnTo>
                  <a:pt x="2372964" y="2844140"/>
                </a:lnTo>
                <a:lnTo>
                  <a:pt x="2334755" y="2867787"/>
                </a:lnTo>
                <a:lnTo>
                  <a:pt x="2295817" y="2890343"/>
                </a:lnTo>
                <a:lnTo>
                  <a:pt x="2256172" y="2911785"/>
                </a:lnTo>
                <a:lnTo>
                  <a:pt x="2215840" y="2932093"/>
                </a:lnTo>
                <a:lnTo>
                  <a:pt x="2174844" y="2951246"/>
                </a:lnTo>
                <a:lnTo>
                  <a:pt x="2133204" y="2969221"/>
                </a:lnTo>
                <a:lnTo>
                  <a:pt x="2090943" y="2985999"/>
                </a:lnTo>
                <a:lnTo>
                  <a:pt x="2048080" y="3001557"/>
                </a:lnTo>
                <a:lnTo>
                  <a:pt x="2004639" y="3015874"/>
                </a:lnTo>
                <a:lnTo>
                  <a:pt x="1960639" y="3028929"/>
                </a:lnTo>
                <a:lnTo>
                  <a:pt x="1916102" y="3040700"/>
                </a:lnTo>
                <a:lnTo>
                  <a:pt x="1871050" y="3051166"/>
                </a:lnTo>
                <a:lnTo>
                  <a:pt x="1825504" y="3060306"/>
                </a:lnTo>
                <a:lnTo>
                  <a:pt x="1779486" y="3068099"/>
                </a:lnTo>
                <a:lnTo>
                  <a:pt x="1733016" y="3074522"/>
                </a:lnTo>
                <a:lnTo>
                  <a:pt x="1686116" y="3079555"/>
                </a:lnTo>
                <a:lnTo>
                  <a:pt x="1638807" y="3083177"/>
                </a:lnTo>
                <a:lnTo>
                  <a:pt x="1591111" y="3085365"/>
                </a:lnTo>
                <a:lnTo>
                  <a:pt x="1543089" y="3086099"/>
                </a:lnTo>
                <a:close/>
              </a:path>
            </a:pathLst>
          </a:custGeom>
          <a:solidFill>
            <a:srgbClr val="6189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934382" y="7777473"/>
            <a:ext cx="2167255" cy="806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7950">
              <a:lnSpc>
                <a:spcPct val="116500"/>
              </a:lnSpc>
              <a:spcBef>
                <a:spcPts val="100"/>
              </a:spcBef>
            </a:pPr>
            <a:r>
              <a:rPr sz="2200" spc="-5" dirty="0">
                <a:latin typeface="Arial MT"/>
                <a:cs typeface="Arial MT"/>
              </a:rPr>
              <a:t>EXPATRIATES 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AND</a:t>
            </a:r>
            <a:r>
              <a:rPr sz="2200" spc="-8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MIGRANTS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980171" y="3600450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3086100" h="3086100">
                <a:moveTo>
                  <a:pt x="1543050" y="3086099"/>
                </a:moveTo>
                <a:lnTo>
                  <a:pt x="1494987" y="3085365"/>
                </a:lnTo>
                <a:lnTo>
                  <a:pt x="1447291" y="3083177"/>
                </a:lnTo>
                <a:lnTo>
                  <a:pt x="1399982" y="3079555"/>
                </a:lnTo>
                <a:lnTo>
                  <a:pt x="1353082" y="3074522"/>
                </a:lnTo>
                <a:lnTo>
                  <a:pt x="1306612" y="3068098"/>
                </a:lnTo>
                <a:lnTo>
                  <a:pt x="1260594" y="3060306"/>
                </a:lnTo>
                <a:lnTo>
                  <a:pt x="1215048" y="3051166"/>
                </a:lnTo>
                <a:lnTo>
                  <a:pt x="1169996" y="3040700"/>
                </a:lnTo>
                <a:lnTo>
                  <a:pt x="1125459" y="3028929"/>
                </a:lnTo>
                <a:lnTo>
                  <a:pt x="1081459" y="3015874"/>
                </a:lnTo>
                <a:lnTo>
                  <a:pt x="1038018" y="3001557"/>
                </a:lnTo>
                <a:lnTo>
                  <a:pt x="995155" y="2985999"/>
                </a:lnTo>
                <a:lnTo>
                  <a:pt x="952893" y="2969221"/>
                </a:lnTo>
                <a:lnTo>
                  <a:pt x="911254" y="2951246"/>
                </a:lnTo>
                <a:lnTo>
                  <a:pt x="870258" y="2932093"/>
                </a:lnTo>
                <a:lnTo>
                  <a:pt x="829926" y="2911785"/>
                </a:lnTo>
                <a:lnTo>
                  <a:pt x="790281" y="2890342"/>
                </a:lnTo>
                <a:lnTo>
                  <a:pt x="751343" y="2867787"/>
                </a:lnTo>
                <a:lnTo>
                  <a:pt x="713134" y="2844140"/>
                </a:lnTo>
                <a:lnTo>
                  <a:pt x="675674" y="2819423"/>
                </a:lnTo>
                <a:lnTo>
                  <a:pt x="638987" y="2793657"/>
                </a:lnTo>
                <a:lnTo>
                  <a:pt x="603092" y="2766864"/>
                </a:lnTo>
                <a:lnTo>
                  <a:pt x="568011" y="2739064"/>
                </a:lnTo>
                <a:lnTo>
                  <a:pt x="533766" y="2710280"/>
                </a:lnTo>
                <a:lnTo>
                  <a:pt x="500377" y="2680532"/>
                </a:lnTo>
                <a:lnTo>
                  <a:pt x="467867" y="2649842"/>
                </a:lnTo>
                <a:lnTo>
                  <a:pt x="436256" y="2618231"/>
                </a:lnTo>
                <a:lnTo>
                  <a:pt x="405566" y="2585721"/>
                </a:lnTo>
                <a:lnTo>
                  <a:pt x="375818" y="2552332"/>
                </a:lnTo>
                <a:lnTo>
                  <a:pt x="347034" y="2518087"/>
                </a:lnTo>
                <a:lnTo>
                  <a:pt x="319234" y="2483006"/>
                </a:lnTo>
                <a:lnTo>
                  <a:pt x="292441" y="2447112"/>
                </a:lnTo>
                <a:lnTo>
                  <a:pt x="266675" y="2410424"/>
                </a:lnTo>
                <a:lnTo>
                  <a:pt x="241958" y="2372965"/>
                </a:lnTo>
                <a:lnTo>
                  <a:pt x="218311" y="2334756"/>
                </a:lnTo>
                <a:lnTo>
                  <a:pt x="195756" y="2295818"/>
                </a:lnTo>
                <a:lnTo>
                  <a:pt x="174314" y="2256172"/>
                </a:lnTo>
                <a:lnTo>
                  <a:pt x="154006" y="2215841"/>
                </a:lnTo>
                <a:lnTo>
                  <a:pt x="134853" y="2174845"/>
                </a:lnTo>
                <a:lnTo>
                  <a:pt x="116877" y="2133205"/>
                </a:lnTo>
                <a:lnTo>
                  <a:pt x="100100" y="2090943"/>
                </a:lnTo>
                <a:lnTo>
                  <a:pt x="84542" y="2048081"/>
                </a:lnTo>
                <a:lnTo>
                  <a:pt x="70225" y="2004639"/>
                </a:lnTo>
                <a:lnTo>
                  <a:pt x="57170" y="1960639"/>
                </a:lnTo>
                <a:lnTo>
                  <a:pt x="45399" y="1916103"/>
                </a:lnTo>
                <a:lnTo>
                  <a:pt x="34932" y="1871051"/>
                </a:lnTo>
                <a:lnTo>
                  <a:pt x="25792" y="1825505"/>
                </a:lnTo>
                <a:lnTo>
                  <a:pt x="18000" y="1779486"/>
                </a:lnTo>
                <a:lnTo>
                  <a:pt x="11577" y="1733016"/>
                </a:lnTo>
                <a:lnTo>
                  <a:pt x="6543" y="1686116"/>
                </a:lnTo>
                <a:lnTo>
                  <a:pt x="2922" y="1638807"/>
                </a:lnTo>
                <a:lnTo>
                  <a:pt x="733" y="1591111"/>
                </a:lnTo>
                <a:lnTo>
                  <a:pt x="0" y="1543022"/>
                </a:lnTo>
                <a:lnTo>
                  <a:pt x="733" y="1494987"/>
                </a:lnTo>
                <a:lnTo>
                  <a:pt x="2922" y="1447291"/>
                </a:lnTo>
                <a:lnTo>
                  <a:pt x="6543" y="1399983"/>
                </a:lnTo>
                <a:lnTo>
                  <a:pt x="11577" y="1353083"/>
                </a:lnTo>
                <a:lnTo>
                  <a:pt x="18000" y="1306613"/>
                </a:lnTo>
                <a:lnTo>
                  <a:pt x="25792" y="1260594"/>
                </a:lnTo>
                <a:lnTo>
                  <a:pt x="34932" y="1215048"/>
                </a:lnTo>
                <a:lnTo>
                  <a:pt x="45399" y="1169996"/>
                </a:lnTo>
                <a:lnTo>
                  <a:pt x="57170" y="1125460"/>
                </a:lnTo>
                <a:lnTo>
                  <a:pt x="70225" y="1081460"/>
                </a:lnTo>
                <a:lnTo>
                  <a:pt x="84542" y="1038018"/>
                </a:lnTo>
                <a:lnTo>
                  <a:pt x="100100" y="995155"/>
                </a:lnTo>
                <a:lnTo>
                  <a:pt x="116877" y="952894"/>
                </a:lnTo>
                <a:lnTo>
                  <a:pt x="134853" y="911254"/>
                </a:lnTo>
                <a:lnTo>
                  <a:pt x="154006" y="870258"/>
                </a:lnTo>
                <a:lnTo>
                  <a:pt x="174314" y="829926"/>
                </a:lnTo>
                <a:lnTo>
                  <a:pt x="195756" y="790281"/>
                </a:lnTo>
                <a:lnTo>
                  <a:pt x="218311" y="751343"/>
                </a:lnTo>
                <a:lnTo>
                  <a:pt x="241958" y="713134"/>
                </a:lnTo>
                <a:lnTo>
                  <a:pt x="266675" y="675675"/>
                </a:lnTo>
                <a:lnTo>
                  <a:pt x="292441" y="638987"/>
                </a:lnTo>
                <a:lnTo>
                  <a:pt x="319234" y="603092"/>
                </a:lnTo>
                <a:lnTo>
                  <a:pt x="347034" y="568012"/>
                </a:lnTo>
                <a:lnTo>
                  <a:pt x="375818" y="533766"/>
                </a:lnTo>
                <a:lnTo>
                  <a:pt x="405566" y="500378"/>
                </a:lnTo>
                <a:lnTo>
                  <a:pt x="436256" y="467867"/>
                </a:lnTo>
                <a:lnTo>
                  <a:pt x="467867" y="436257"/>
                </a:lnTo>
                <a:lnTo>
                  <a:pt x="500377" y="405567"/>
                </a:lnTo>
                <a:lnTo>
                  <a:pt x="533766" y="375819"/>
                </a:lnTo>
                <a:lnTo>
                  <a:pt x="568011" y="347034"/>
                </a:lnTo>
                <a:lnTo>
                  <a:pt x="603092" y="319235"/>
                </a:lnTo>
                <a:lnTo>
                  <a:pt x="638987" y="292441"/>
                </a:lnTo>
                <a:lnTo>
                  <a:pt x="675674" y="266675"/>
                </a:lnTo>
                <a:lnTo>
                  <a:pt x="713134" y="241958"/>
                </a:lnTo>
                <a:lnTo>
                  <a:pt x="751343" y="218312"/>
                </a:lnTo>
                <a:lnTo>
                  <a:pt x="790281" y="195756"/>
                </a:lnTo>
                <a:lnTo>
                  <a:pt x="829926" y="174314"/>
                </a:lnTo>
                <a:lnTo>
                  <a:pt x="870258" y="154006"/>
                </a:lnTo>
                <a:lnTo>
                  <a:pt x="911254" y="134853"/>
                </a:lnTo>
                <a:lnTo>
                  <a:pt x="952893" y="116877"/>
                </a:lnTo>
                <a:lnTo>
                  <a:pt x="995155" y="100100"/>
                </a:lnTo>
                <a:lnTo>
                  <a:pt x="1038018" y="84542"/>
                </a:lnTo>
                <a:lnTo>
                  <a:pt x="1081459" y="70225"/>
                </a:lnTo>
                <a:lnTo>
                  <a:pt x="1125459" y="57170"/>
                </a:lnTo>
                <a:lnTo>
                  <a:pt x="1169996" y="45399"/>
                </a:lnTo>
                <a:lnTo>
                  <a:pt x="1215048" y="34933"/>
                </a:lnTo>
                <a:lnTo>
                  <a:pt x="1260594" y="25793"/>
                </a:lnTo>
                <a:lnTo>
                  <a:pt x="1306612" y="18000"/>
                </a:lnTo>
                <a:lnTo>
                  <a:pt x="1353082" y="11577"/>
                </a:lnTo>
                <a:lnTo>
                  <a:pt x="1399982" y="6544"/>
                </a:lnTo>
                <a:lnTo>
                  <a:pt x="1447291" y="2922"/>
                </a:lnTo>
                <a:lnTo>
                  <a:pt x="1494987" y="734"/>
                </a:lnTo>
                <a:lnTo>
                  <a:pt x="1543038" y="0"/>
                </a:lnTo>
                <a:lnTo>
                  <a:pt x="1591111" y="734"/>
                </a:lnTo>
                <a:lnTo>
                  <a:pt x="1638807" y="2922"/>
                </a:lnTo>
                <a:lnTo>
                  <a:pt x="1686116" y="6544"/>
                </a:lnTo>
                <a:lnTo>
                  <a:pt x="1733016" y="11577"/>
                </a:lnTo>
                <a:lnTo>
                  <a:pt x="1779486" y="18000"/>
                </a:lnTo>
                <a:lnTo>
                  <a:pt x="1825504" y="25793"/>
                </a:lnTo>
                <a:lnTo>
                  <a:pt x="1871050" y="34933"/>
                </a:lnTo>
                <a:lnTo>
                  <a:pt x="1916102" y="45399"/>
                </a:lnTo>
                <a:lnTo>
                  <a:pt x="1960639" y="57170"/>
                </a:lnTo>
                <a:lnTo>
                  <a:pt x="2004639" y="70225"/>
                </a:lnTo>
                <a:lnTo>
                  <a:pt x="2048080" y="84542"/>
                </a:lnTo>
                <a:lnTo>
                  <a:pt x="2090943" y="100100"/>
                </a:lnTo>
                <a:lnTo>
                  <a:pt x="2133204" y="116877"/>
                </a:lnTo>
                <a:lnTo>
                  <a:pt x="2174844" y="134853"/>
                </a:lnTo>
                <a:lnTo>
                  <a:pt x="2215840" y="154006"/>
                </a:lnTo>
                <a:lnTo>
                  <a:pt x="2256172" y="174314"/>
                </a:lnTo>
                <a:lnTo>
                  <a:pt x="2295817" y="195756"/>
                </a:lnTo>
                <a:lnTo>
                  <a:pt x="2334755" y="218312"/>
                </a:lnTo>
                <a:lnTo>
                  <a:pt x="2372964" y="241958"/>
                </a:lnTo>
                <a:lnTo>
                  <a:pt x="2410423" y="266675"/>
                </a:lnTo>
                <a:lnTo>
                  <a:pt x="2447111" y="292441"/>
                </a:lnTo>
                <a:lnTo>
                  <a:pt x="2483006" y="319235"/>
                </a:lnTo>
                <a:lnTo>
                  <a:pt x="2518086" y="347034"/>
                </a:lnTo>
                <a:lnTo>
                  <a:pt x="2552332" y="375819"/>
                </a:lnTo>
                <a:lnTo>
                  <a:pt x="2585720" y="405567"/>
                </a:lnTo>
                <a:lnTo>
                  <a:pt x="2618231" y="436257"/>
                </a:lnTo>
                <a:lnTo>
                  <a:pt x="2649841" y="467867"/>
                </a:lnTo>
                <a:lnTo>
                  <a:pt x="2680531" y="500378"/>
                </a:lnTo>
                <a:lnTo>
                  <a:pt x="2710279" y="533766"/>
                </a:lnTo>
                <a:lnTo>
                  <a:pt x="2739064" y="568012"/>
                </a:lnTo>
                <a:lnTo>
                  <a:pt x="2766863" y="603092"/>
                </a:lnTo>
                <a:lnTo>
                  <a:pt x="2793657" y="638987"/>
                </a:lnTo>
                <a:lnTo>
                  <a:pt x="2819422" y="675675"/>
                </a:lnTo>
                <a:lnTo>
                  <a:pt x="2844139" y="713134"/>
                </a:lnTo>
                <a:lnTo>
                  <a:pt x="2867786" y="751343"/>
                </a:lnTo>
                <a:lnTo>
                  <a:pt x="2890342" y="790281"/>
                </a:lnTo>
                <a:lnTo>
                  <a:pt x="2911784" y="829926"/>
                </a:lnTo>
                <a:lnTo>
                  <a:pt x="2932092" y="870258"/>
                </a:lnTo>
                <a:lnTo>
                  <a:pt x="2951245" y="911254"/>
                </a:lnTo>
                <a:lnTo>
                  <a:pt x="2969220" y="952894"/>
                </a:lnTo>
                <a:lnTo>
                  <a:pt x="2985998" y="995155"/>
                </a:lnTo>
                <a:lnTo>
                  <a:pt x="3001556" y="1038018"/>
                </a:lnTo>
                <a:lnTo>
                  <a:pt x="3015873" y="1081460"/>
                </a:lnTo>
                <a:lnTo>
                  <a:pt x="3028928" y="1125460"/>
                </a:lnTo>
                <a:lnTo>
                  <a:pt x="3040699" y="1169996"/>
                </a:lnTo>
                <a:lnTo>
                  <a:pt x="3051165" y="1215048"/>
                </a:lnTo>
                <a:lnTo>
                  <a:pt x="3060305" y="1260594"/>
                </a:lnTo>
                <a:lnTo>
                  <a:pt x="3068098" y="1306613"/>
                </a:lnTo>
                <a:lnTo>
                  <a:pt x="3074521" y="1353083"/>
                </a:lnTo>
                <a:lnTo>
                  <a:pt x="3079554" y="1399983"/>
                </a:lnTo>
                <a:lnTo>
                  <a:pt x="3083176" y="1447291"/>
                </a:lnTo>
                <a:lnTo>
                  <a:pt x="3085364" y="1494987"/>
                </a:lnTo>
                <a:lnTo>
                  <a:pt x="3086098" y="1543049"/>
                </a:lnTo>
                <a:lnTo>
                  <a:pt x="3085364" y="1591111"/>
                </a:lnTo>
                <a:lnTo>
                  <a:pt x="3083176" y="1638807"/>
                </a:lnTo>
                <a:lnTo>
                  <a:pt x="3079554" y="1686116"/>
                </a:lnTo>
                <a:lnTo>
                  <a:pt x="3074521" y="1733016"/>
                </a:lnTo>
                <a:lnTo>
                  <a:pt x="3068098" y="1779486"/>
                </a:lnTo>
                <a:lnTo>
                  <a:pt x="3060305" y="1825505"/>
                </a:lnTo>
                <a:lnTo>
                  <a:pt x="3051165" y="1871051"/>
                </a:lnTo>
                <a:lnTo>
                  <a:pt x="3040699" y="1916103"/>
                </a:lnTo>
                <a:lnTo>
                  <a:pt x="3028928" y="1960639"/>
                </a:lnTo>
                <a:lnTo>
                  <a:pt x="3015873" y="2004639"/>
                </a:lnTo>
                <a:lnTo>
                  <a:pt x="3001556" y="2048081"/>
                </a:lnTo>
                <a:lnTo>
                  <a:pt x="2985998" y="2090943"/>
                </a:lnTo>
                <a:lnTo>
                  <a:pt x="2969220" y="2133205"/>
                </a:lnTo>
                <a:lnTo>
                  <a:pt x="2951245" y="2174845"/>
                </a:lnTo>
                <a:lnTo>
                  <a:pt x="2932092" y="2215841"/>
                </a:lnTo>
                <a:lnTo>
                  <a:pt x="2911784" y="2256172"/>
                </a:lnTo>
                <a:lnTo>
                  <a:pt x="2890342" y="2295818"/>
                </a:lnTo>
                <a:lnTo>
                  <a:pt x="2867786" y="2334756"/>
                </a:lnTo>
                <a:lnTo>
                  <a:pt x="2844139" y="2372965"/>
                </a:lnTo>
                <a:lnTo>
                  <a:pt x="2819422" y="2410424"/>
                </a:lnTo>
                <a:lnTo>
                  <a:pt x="2793657" y="2447112"/>
                </a:lnTo>
                <a:lnTo>
                  <a:pt x="2766863" y="2483006"/>
                </a:lnTo>
                <a:lnTo>
                  <a:pt x="2739064" y="2518087"/>
                </a:lnTo>
                <a:lnTo>
                  <a:pt x="2710279" y="2552332"/>
                </a:lnTo>
                <a:lnTo>
                  <a:pt x="2680531" y="2585721"/>
                </a:lnTo>
                <a:lnTo>
                  <a:pt x="2649841" y="2618231"/>
                </a:lnTo>
                <a:lnTo>
                  <a:pt x="2618231" y="2649842"/>
                </a:lnTo>
                <a:lnTo>
                  <a:pt x="2585720" y="2680532"/>
                </a:lnTo>
                <a:lnTo>
                  <a:pt x="2552332" y="2710280"/>
                </a:lnTo>
                <a:lnTo>
                  <a:pt x="2518086" y="2739064"/>
                </a:lnTo>
                <a:lnTo>
                  <a:pt x="2483006" y="2766864"/>
                </a:lnTo>
                <a:lnTo>
                  <a:pt x="2447111" y="2793657"/>
                </a:lnTo>
                <a:lnTo>
                  <a:pt x="2410423" y="2819423"/>
                </a:lnTo>
                <a:lnTo>
                  <a:pt x="2372964" y="2844140"/>
                </a:lnTo>
                <a:lnTo>
                  <a:pt x="2334755" y="2867787"/>
                </a:lnTo>
                <a:lnTo>
                  <a:pt x="2295817" y="2890342"/>
                </a:lnTo>
                <a:lnTo>
                  <a:pt x="2256172" y="2911785"/>
                </a:lnTo>
                <a:lnTo>
                  <a:pt x="2215840" y="2932093"/>
                </a:lnTo>
                <a:lnTo>
                  <a:pt x="2174844" y="2951246"/>
                </a:lnTo>
                <a:lnTo>
                  <a:pt x="2133204" y="2969221"/>
                </a:lnTo>
                <a:lnTo>
                  <a:pt x="2090943" y="2985999"/>
                </a:lnTo>
                <a:lnTo>
                  <a:pt x="2048080" y="3001557"/>
                </a:lnTo>
                <a:lnTo>
                  <a:pt x="2004639" y="3015874"/>
                </a:lnTo>
                <a:lnTo>
                  <a:pt x="1960639" y="3028929"/>
                </a:lnTo>
                <a:lnTo>
                  <a:pt x="1916102" y="3040700"/>
                </a:lnTo>
                <a:lnTo>
                  <a:pt x="1871050" y="3051166"/>
                </a:lnTo>
                <a:lnTo>
                  <a:pt x="1825504" y="3060306"/>
                </a:lnTo>
                <a:lnTo>
                  <a:pt x="1779486" y="3068098"/>
                </a:lnTo>
                <a:lnTo>
                  <a:pt x="1733016" y="3074522"/>
                </a:lnTo>
                <a:lnTo>
                  <a:pt x="1686116" y="3079555"/>
                </a:lnTo>
                <a:lnTo>
                  <a:pt x="1638807" y="3083177"/>
                </a:lnTo>
                <a:lnTo>
                  <a:pt x="1591111" y="3085365"/>
                </a:lnTo>
                <a:lnTo>
                  <a:pt x="1543050" y="3086099"/>
                </a:lnTo>
                <a:close/>
              </a:path>
            </a:pathLst>
          </a:custGeom>
          <a:solidFill>
            <a:srgbClr val="3D01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0301737" y="4684382"/>
            <a:ext cx="2442845" cy="82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0005">
              <a:lnSpc>
                <a:spcPct val="114100"/>
              </a:lnSpc>
              <a:spcBef>
                <a:spcPts val="100"/>
              </a:spcBef>
            </a:pPr>
            <a:r>
              <a:rPr sz="2300" spc="-5" dirty="0">
                <a:solidFill>
                  <a:srgbClr val="D9D9D9"/>
                </a:solidFill>
                <a:latin typeface="Arial MT"/>
                <a:cs typeface="Arial MT"/>
              </a:rPr>
              <a:t>INTERNATIONAL </a:t>
            </a:r>
            <a:r>
              <a:rPr sz="2300" spc="-625" dirty="0">
                <a:solidFill>
                  <a:srgbClr val="D9D9D9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D9D9D9"/>
                </a:solidFill>
                <a:latin typeface="Arial MT"/>
                <a:cs typeface="Arial MT"/>
              </a:rPr>
              <a:t>ORGANZIATION</a:t>
            </a:r>
            <a:r>
              <a:rPr sz="2300" dirty="0">
                <a:solidFill>
                  <a:srgbClr val="D9D9D9"/>
                </a:solidFill>
                <a:latin typeface="Arial MT"/>
                <a:cs typeface="Arial MT"/>
              </a:rPr>
              <a:t>S</a:t>
            </a:r>
            <a:endParaRPr sz="2300">
              <a:latin typeface="Arial MT"/>
              <a:cs typeface="Arial M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3261347" y="7200900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3086100" h="3086100">
                <a:moveTo>
                  <a:pt x="1543059" y="3086099"/>
                </a:moveTo>
                <a:lnTo>
                  <a:pt x="1494986" y="3085365"/>
                </a:lnTo>
                <a:lnTo>
                  <a:pt x="1447290" y="3083177"/>
                </a:lnTo>
                <a:lnTo>
                  <a:pt x="1399981" y="3079555"/>
                </a:lnTo>
                <a:lnTo>
                  <a:pt x="1353081" y="3074522"/>
                </a:lnTo>
                <a:lnTo>
                  <a:pt x="1306611" y="3068099"/>
                </a:lnTo>
                <a:lnTo>
                  <a:pt x="1260593" y="3060306"/>
                </a:lnTo>
                <a:lnTo>
                  <a:pt x="1215047" y="3051166"/>
                </a:lnTo>
                <a:lnTo>
                  <a:pt x="1169995" y="3040700"/>
                </a:lnTo>
                <a:lnTo>
                  <a:pt x="1125458" y="3028929"/>
                </a:lnTo>
                <a:lnTo>
                  <a:pt x="1081458" y="3015874"/>
                </a:lnTo>
                <a:lnTo>
                  <a:pt x="1038016" y="3001557"/>
                </a:lnTo>
                <a:lnTo>
                  <a:pt x="995154" y="2985999"/>
                </a:lnTo>
                <a:lnTo>
                  <a:pt x="952892" y="2969221"/>
                </a:lnTo>
                <a:lnTo>
                  <a:pt x="911253" y="2951246"/>
                </a:lnTo>
                <a:lnTo>
                  <a:pt x="870256" y="2932093"/>
                </a:lnTo>
                <a:lnTo>
                  <a:pt x="829925" y="2911785"/>
                </a:lnTo>
                <a:lnTo>
                  <a:pt x="790280" y="2890343"/>
                </a:lnTo>
                <a:lnTo>
                  <a:pt x="751342" y="2867787"/>
                </a:lnTo>
                <a:lnTo>
                  <a:pt x="713132" y="2844140"/>
                </a:lnTo>
                <a:lnTo>
                  <a:pt x="675673" y="2819423"/>
                </a:lnTo>
                <a:lnTo>
                  <a:pt x="638986" y="2793658"/>
                </a:lnTo>
                <a:lnTo>
                  <a:pt x="603091" y="2766864"/>
                </a:lnTo>
                <a:lnTo>
                  <a:pt x="568010" y="2739065"/>
                </a:lnTo>
                <a:lnTo>
                  <a:pt x="533765" y="2710280"/>
                </a:lnTo>
                <a:lnTo>
                  <a:pt x="500376" y="2680532"/>
                </a:lnTo>
                <a:lnTo>
                  <a:pt x="467866" y="2649842"/>
                </a:lnTo>
                <a:lnTo>
                  <a:pt x="436255" y="2618231"/>
                </a:lnTo>
                <a:lnTo>
                  <a:pt x="405565" y="2585721"/>
                </a:lnTo>
                <a:lnTo>
                  <a:pt x="375817" y="2552333"/>
                </a:lnTo>
                <a:lnTo>
                  <a:pt x="347033" y="2518087"/>
                </a:lnTo>
                <a:lnTo>
                  <a:pt x="319233" y="2483007"/>
                </a:lnTo>
                <a:lnTo>
                  <a:pt x="292440" y="2447112"/>
                </a:lnTo>
                <a:lnTo>
                  <a:pt x="266674" y="2410424"/>
                </a:lnTo>
                <a:lnTo>
                  <a:pt x="241957" y="2372965"/>
                </a:lnTo>
                <a:lnTo>
                  <a:pt x="218310" y="2334756"/>
                </a:lnTo>
                <a:lnTo>
                  <a:pt x="195755" y="2295818"/>
                </a:lnTo>
                <a:lnTo>
                  <a:pt x="174313" y="2256173"/>
                </a:lnTo>
                <a:lnTo>
                  <a:pt x="154005" y="2215841"/>
                </a:lnTo>
                <a:lnTo>
                  <a:pt x="134852" y="2174845"/>
                </a:lnTo>
                <a:lnTo>
                  <a:pt x="116876" y="2133205"/>
                </a:lnTo>
                <a:lnTo>
                  <a:pt x="100099" y="2090944"/>
                </a:lnTo>
                <a:lnTo>
                  <a:pt x="84541" y="2048081"/>
                </a:lnTo>
                <a:lnTo>
                  <a:pt x="70224" y="2004639"/>
                </a:lnTo>
                <a:lnTo>
                  <a:pt x="57169" y="1960639"/>
                </a:lnTo>
                <a:lnTo>
                  <a:pt x="45398" y="1916103"/>
                </a:lnTo>
                <a:lnTo>
                  <a:pt x="34931" y="1871051"/>
                </a:lnTo>
                <a:lnTo>
                  <a:pt x="25791" y="1825505"/>
                </a:lnTo>
                <a:lnTo>
                  <a:pt x="17999" y="1779486"/>
                </a:lnTo>
                <a:lnTo>
                  <a:pt x="11576" y="1733016"/>
                </a:lnTo>
                <a:lnTo>
                  <a:pt x="6542" y="1686116"/>
                </a:lnTo>
                <a:lnTo>
                  <a:pt x="2921" y="1638808"/>
                </a:lnTo>
                <a:lnTo>
                  <a:pt x="732" y="1591112"/>
                </a:lnTo>
                <a:lnTo>
                  <a:pt x="0" y="1542959"/>
                </a:lnTo>
                <a:lnTo>
                  <a:pt x="732" y="1494987"/>
                </a:lnTo>
                <a:lnTo>
                  <a:pt x="2921" y="1447291"/>
                </a:lnTo>
                <a:lnTo>
                  <a:pt x="6542" y="1399983"/>
                </a:lnTo>
                <a:lnTo>
                  <a:pt x="11576" y="1353083"/>
                </a:lnTo>
                <a:lnTo>
                  <a:pt x="17999" y="1306613"/>
                </a:lnTo>
                <a:lnTo>
                  <a:pt x="25791" y="1260594"/>
                </a:lnTo>
                <a:lnTo>
                  <a:pt x="34931" y="1215048"/>
                </a:lnTo>
                <a:lnTo>
                  <a:pt x="45398" y="1169996"/>
                </a:lnTo>
                <a:lnTo>
                  <a:pt x="57169" y="1125460"/>
                </a:lnTo>
                <a:lnTo>
                  <a:pt x="70224" y="1081460"/>
                </a:lnTo>
                <a:lnTo>
                  <a:pt x="84541" y="1038018"/>
                </a:lnTo>
                <a:lnTo>
                  <a:pt x="100099" y="995155"/>
                </a:lnTo>
                <a:lnTo>
                  <a:pt x="116876" y="952894"/>
                </a:lnTo>
                <a:lnTo>
                  <a:pt x="134852" y="911254"/>
                </a:lnTo>
                <a:lnTo>
                  <a:pt x="154005" y="870258"/>
                </a:lnTo>
                <a:lnTo>
                  <a:pt x="174313" y="829926"/>
                </a:lnTo>
                <a:lnTo>
                  <a:pt x="195755" y="790281"/>
                </a:lnTo>
                <a:lnTo>
                  <a:pt x="218310" y="751343"/>
                </a:lnTo>
                <a:lnTo>
                  <a:pt x="241957" y="713134"/>
                </a:lnTo>
                <a:lnTo>
                  <a:pt x="266674" y="675675"/>
                </a:lnTo>
                <a:lnTo>
                  <a:pt x="292440" y="638987"/>
                </a:lnTo>
                <a:lnTo>
                  <a:pt x="319233" y="603092"/>
                </a:lnTo>
                <a:lnTo>
                  <a:pt x="347033" y="568012"/>
                </a:lnTo>
                <a:lnTo>
                  <a:pt x="375817" y="533766"/>
                </a:lnTo>
                <a:lnTo>
                  <a:pt x="405565" y="500378"/>
                </a:lnTo>
                <a:lnTo>
                  <a:pt x="436255" y="467868"/>
                </a:lnTo>
                <a:lnTo>
                  <a:pt x="467866" y="436257"/>
                </a:lnTo>
                <a:lnTo>
                  <a:pt x="500376" y="405567"/>
                </a:lnTo>
                <a:lnTo>
                  <a:pt x="533765" y="375819"/>
                </a:lnTo>
                <a:lnTo>
                  <a:pt x="568010" y="347034"/>
                </a:lnTo>
                <a:lnTo>
                  <a:pt x="603091" y="319235"/>
                </a:lnTo>
                <a:lnTo>
                  <a:pt x="638986" y="292441"/>
                </a:lnTo>
                <a:lnTo>
                  <a:pt x="675673" y="266676"/>
                </a:lnTo>
                <a:lnTo>
                  <a:pt x="713132" y="241959"/>
                </a:lnTo>
                <a:lnTo>
                  <a:pt x="751342" y="218312"/>
                </a:lnTo>
                <a:lnTo>
                  <a:pt x="790280" y="195756"/>
                </a:lnTo>
                <a:lnTo>
                  <a:pt x="829925" y="174314"/>
                </a:lnTo>
                <a:lnTo>
                  <a:pt x="870256" y="154006"/>
                </a:lnTo>
                <a:lnTo>
                  <a:pt x="911253" y="134853"/>
                </a:lnTo>
                <a:lnTo>
                  <a:pt x="952892" y="116878"/>
                </a:lnTo>
                <a:lnTo>
                  <a:pt x="995154" y="100100"/>
                </a:lnTo>
                <a:lnTo>
                  <a:pt x="1038016" y="84542"/>
                </a:lnTo>
                <a:lnTo>
                  <a:pt x="1081458" y="70225"/>
                </a:lnTo>
                <a:lnTo>
                  <a:pt x="1125458" y="57170"/>
                </a:lnTo>
                <a:lnTo>
                  <a:pt x="1169995" y="45399"/>
                </a:lnTo>
                <a:lnTo>
                  <a:pt x="1215047" y="34933"/>
                </a:lnTo>
                <a:lnTo>
                  <a:pt x="1260593" y="25793"/>
                </a:lnTo>
                <a:lnTo>
                  <a:pt x="1306611" y="18000"/>
                </a:lnTo>
                <a:lnTo>
                  <a:pt x="1353081" y="11577"/>
                </a:lnTo>
                <a:lnTo>
                  <a:pt x="1399981" y="6544"/>
                </a:lnTo>
                <a:lnTo>
                  <a:pt x="1447290" y="2922"/>
                </a:lnTo>
                <a:lnTo>
                  <a:pt x="1494986" y="734"/>
                </a:lnTo>
                <a:lnTo>
                  <a:pt x="1543046" y="0"/>
                </a:lnTo>
                <a:lnTo>
                  <a:pt x="1591110" y="734"/>
                </a:lnTo>
                <a:lnTo>
                  <a:pt x="1638806" y="2922"/>
                </a:lnTo>
                <a:lnTo>
                  <a:pt x="1686115" y="6544"/>
                </a:lnTo>
                <a:lnTo>
                  <a:pt x="1733015" y="11577"/>
                </a:lnTo>
                <a:lnTo>
                  <a:pt x="1779485" y="18000"/>
                </a:lnTo>
                <a:lnTo>
                  <a:pt x="1825504" y="25793"/>
                </a:lnTo>
                <a:lnTo>
                  <a:pt x="1871050" y="34933"/>
                </a:lnTo>
                <a:lnTo>
                  <a:pt x="1916102" y="45399"/>
                </a:lnTo>
                <a:lnTo>
                  <a:pt x="1960638" y="57170"/>
                </a:lnTo>
                <a:lnTo>
                  <a:pt x="2004638" y="70225"/>
                </a:lnTo>
                <a:lnTo>
                  <a:pt x="2048080" y="84542"/>
                </a:lnTo>
                <a:lnTo>
                  <a:pt x="2090942" y="100100"/>
                </a:lnTo>
                <a:lnTo>
                  <a:pt x="2133204" y="116878"/>
                </a:lnTo>
                <a:lnTo>
                  <a:pt x="2174843" y="134853"/>
                </a:lnTo>
                <a:lnTo>
                  <a:pt x="2215840" y="154006"/>
                </a:lnTo>
                <a:lnTo>
                  <a:pt x="2256171" y="174314"/>
                </a:lnTo>
                <a:lnTo>
                  <a:pt x="2295817" y="195756"/>
                </a:lnTo>
                <a:lnTo>
                  <a:pt x="2334755" y="218312"/>
                </a:lnTo>
                <a:lnTo>
                  <a:pt x="2372964" y="241959"/>
                </a:lnTo>
                <a:lnTo>
                  <a:pt x="2410423" y="266676"/>
                </a:lnTo>
                <a:lnTo>
                  <a:pt x="2447110" y="292441"/>
                </a:lnTo>
                <a:lnTo>
                  <a:pt x="2483005" y="319235"/>
                </a:lnTo>
                <a:lnTo>
                  <a:pt x="2518086" y="347034"/>
                </a:lnTo>
                <a:lnTo>
                  <a:pt x="2552331" y="375819"/>
                </a:lnTo>
                <a:lnTo>
                  <a:pt x="2585720" y="405567"/>
                </a:lnTo>
                <a:lnTo>
                  <a:pt x="2618230" y="436257"/>
                </a:lnTo>
                <a:lnTo>
                  <a:pt x="2649841" y="467868"/>
                </a:lnTo>
                <a:lnTo>
                  <a:pt x="2680531" y="500378"/>
                </a:lnTo>
                <a:lnTo>
                  <a:pt x="2710279" y="533766"/>
                </a:lnTo>
                <a:lnTo>
                  <a:pt x="2739063" y="568012"/>
                </a:lnTo>
                <a:lnTo>
                  <a:pt x="2766863" y="603092"/>
                </a:lnTo>
                <a:lnTo>
                  <a:pt x="2793656" y="638987"/>
                </a:lnTo>
                <a:lnTo>
                  <a:pt x="2819422" y="675675"/>
                </a:lnTo>
                <a:lnTo>
                  <a:pt x="2844139" y="713134"/>
                </a:lnTo>
                <a:lnTo>
                  <a:pt x="2867786" y="751343"/>
                </a:lnTo>
                <a:lnTo>
                  <a:pt x="2890341" y="790281"/>
                </a:lnTo>
                <a:lnTo>
                  <a:pt x="2911784" y="829926"/>
                </a:lnTo>
                <a:lnTo>
                  <a:pt x="2932092" y="870258"/>
                </a:lnTo>
                <a:lnTo>
                  <a:pt x="2951244" y="911254"/>
                </a:lnTo>
                <a:lnTo>
                  <a:pt x="2969220" y="952894"/>
                </a:lnTo>
                <a:lnTo>
                  <a:pt x="2985998" y="995155"/>
                </a:lnTo>
                <a:lnTo>
                  <a:pt x="3001556" y="1038018"/>
                </a:lnTo>
                <a:lnTo>
                  <a:pt x="3015873" y="1081460"/>
                </a:lnTo>
                <a:lnTo>
                  <a:pt x="3028927" y="1125460"/>
                </a:lnTo>
                <a:lnTo>
                  <a:pt x="3040699" y="1169996"/>
                </a:lnTo>
                <a:lnTo>
                  <a:pt x="3051165" y="1215048"/>
                </a:lnTo>
                <a:lnTo>
                  <a:pt x="3060305" y="1260594"/>
                </a:lnTo>
                <a:lnTo>
                  <a:pt x="3068097" y="1306613"/>
                </a:lnTo>
                <a:lnTo>
                  <a:pt x="3074521" y="1353083"/>
                </a:lnTo>
                <a:lnTo>
                  <a:pt x="3079554" y="1399983"/>
                </a:lnTo>
                <a:lnTo>
                  <a:pt x="3083175" y="1447291"/>
                </a:lnTo>
                <a:lnTo>
                  <a:pt x="3085364" y="1494987"/>
                </a:lnTo>
                <a:lnTo>
                  <a:pt x="3086095" y="1543050"/>
                </a:lnTo>
                <a:lnTo>
                  <a:pt x="3085364" y="1591112"/>
                </a:lnTo>
                <a:lnTo>
                  <a:pt x="3083175" y="1638808"/>
                </a:lnTo>
                <a:lnTo>
                  <a:pt x="3079554" y="1686116"/>
                </a:lnTo>
                <a:lnTo>
                  <a:pt x="3074521" y="1733016"/>
                </a:lnTo>
                <a:lnTo>
                  <a:pt x="3068097" y="1779486"/>
                </a:lnTo>
                <a:lnTo>
                  <a:pt x="3060305" y="1825505"/>
                </a:lnTo>
                <a:lnTo>
                  <a:pt x="3051165" y="1871051"/>
                </a:lnTo>
                <a:lnTo>
                  <a:pt x="3040699" y="1916103"/>
                </a:lnTo>
                <a:lnTo>
                  <a:pt x="3028927" y="1960639"/>
                </a:lnTo>
                <a:lnTo>
                  <a:pt x="3015873" y="2004639"/>
                </a:lnTo>
                <a:lnTo>
                  <a:pt x="3001556" y="2048081"/>
                </a:lnTo>
                <a:lnTo>
                  <a:pt x="2985998" y="2090944"/>
                </a:lnTo>
                <a:lnTo>
                  <a:pt x="2969220" y="2133205"/>
                </a:lnTo>
                <a:lnTo>
                  <a:pt x="2951244" y="2174845"/>
                </a:lnTo>
                <a:lnTo>
                  <a:pt x="2932092" y="2215841"/>
                </a:lnTo>
                <a:lnTo>
                  <a:pt x="2911784" y="2256173"/>
                </a:lnTo>
                <a:lnTo>
                  <a:pt x="2890341" y="2295818"/>
                </a:lnTo>
                <a:lnTo>
                  <a:pt x="2867786" y="2334756"/>
                </a:lnTo>
                <a:lnTo>
                  <a:pt x="2844139" y="2372965"/>
                </a:lnTo>
                <a:lnTo>
                  <a:pt x="2819422" y="2410424"/>
                </a:lnTo>
                <a:lnTo>
                  <a:pt x="2793656" y="2447112"/>
                </a:lnTo>
                <a:lnTo>
                  <a:pt x="2766863" y="2483007"/>
                </a:lnTo>
                <a:lnTo>
                  <a:pt x="2739063" y="2518087"/>
                </a:lnTo>
                <a:lnTo>
                  <a:pt x="2710279" y="2552333"/>
                </a:lnTo>
                <a:lnTo>
                  <a:pt x="2680531" y="2585721"/>
                </a:lnTo>
                <a:lnTo>
                  <a:pt x="2649841" y="2618231"/>
                </a:lnTo>
                <a:lnTo>
                  <a:pt x="2618230" y="2649842"/>
                </a:lnTo>
                <a:lnTo>
                  <a:pt x="2585720" y="2680532"/>
                </a:lnTo>
                <a:lnTo>
                  <a:pt x="2552331" y="2710280"/>
                </a:lnTo>
                <a:lnTo>
                  <a:pt x="2518086" y="2739065"/>
                </a:lnTo>
                <a:lnTo>
                  <a:pt x="2483005" y="2766864"/>
                </a:lnTo>
                <a:lnTo>
                  <a:pt x="2447110" y="2793658"/>
                </a:lnTo>
                <a:lnTo>
                  <a:pt x="2410423" y="2819423"/>
                </a:lnTo>
                <a:lnTo>
                  <a:pt x="2372964" y="2844140"/>
                </a:lnTo>
                <a:lnTo>
                  <a:pt x="2334755" y="2867787"/>
                </a:lnTo>
                <a:lnTo>
                  <a:pt x="2295817" y="2890343"/>
                </a:lnTo>
                <a:lnTo>
                  <a:pt x="2256171" y="2911785"/>
                </a:lnTo>
                <a:lnTo>
                  <a:pt x="2215840" y="2932093"/>
                </a:lnTo>
                <a:lnTo>
                  <a:pt x="2174843" y="2951246"/>
                </a:lnTo>
                <a:lnTo>
                  <a:pt x="2133204" y="2969221"/>
                </a:lnTo>
                <a:lnTo>
                  <a:pt x="2090942" y="2985999"/>
                </a:lnTo>
                <a:lnTo>
                  <a:pt x="2048080" y="3001557"/>
                </a:lnTo>
                <a:lnTo>
                  <a:pt x="2004638" y="3015874"/>
                </a:lnTo>
                <a:lnTo>
                  <a:pt x="1960638" y="3028929"/>
                </a:lnTo>
                <a:lnTo>
                  <a:pt x="1916102" y="3040700"/>
                </a:lnTo>
                <a:lnTo>
                  <a:pt x="1871050" y="3051166"/>
                </a:lnTo>
                <a:lnTo>
                  <a:pt x="1825504" y="3060306"/>
                </a:lnTo>
                <a:lnTo>
                  <a:pt x="1779485" y="3068099"/>
                </a:lnTo>
                <a:lnTo>
                  <a:pt x="1733015" y="3074522"/>
                </a:lnTo>
                <a:lnTo>
                  <a:pt x="1686115" y="3079555"/>
                </a:lnTo>
                <a:lnTo>
                  <a:pt x="1638806" y="3083177"/>
                </a:lnTo>
                <a:lnTo>
                  <a:pt x="1591110" y="3085365"/>
                </a:lnTo>
                <a:lnTo>
                  <a:pt x="1543059" y="3086099"/>
                </a:lnTo>
                <a:close/>
              </a:path>
            </a:pathLst>
          </a:custGeom>
          <a:solidFill>
            <a:srgbClr val="6A6B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3611784" y="8101323"/>
            <a:ext cx="2385060" cy="1196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16500"/>
              </a:lnSpc>
              <a:spcBef>
                <a:spcPts val="100"/>
              </a:spcBef>
            </a:pPr>
            <a:r>
              <a:rPr sz="2200" spc="-5" dirty="0">
                <a:latin typeface="Arial MT"/>
                <a:cs typeface="Arial MT"/>
              </a:rPr>
              <a:t>LEGAL AND 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MEDICAL 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PROFESS</a:t>
            </a:r>
            <a:r>
              <a:rPr sz="2200" dirty="0">
                <a:latin typeface="Arial MT"/>
                <a:cs typeface="Arial MT"/>
              </a:rPr>
              <a:t>I</a:t>
            </a:r>
            <a:r>
              <a:rPr sz="2200" spc="-5" dirty="0">
                <a:latin typeface="Arial MT"/>
                <a:cs typeface="Arial MT"/>
              </a:rPr>
              <a:t>ONAL</a:t>
            </a:r>
            <a:r>
              <a:rPr sz="2200" dirty="0">
                <a:latin typeface="Arial MT"/>
                <a:cs typeface="Arial MT"/>
              </a:rPr>
              <a:t>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5716250" y="3600450"/>
            <a:ext cx="2571750" cy="3086100"/>
          </a:xfrm>
          <a:custGeom>
            <a:avLst/>
            <a:gdLst/>
            <a:ahLst/>
            <a:cxnLst/>
            <a:rect l="l" t="t" r="r" b="b"/>
            <a:pathLst>
              <a:path w="2571750" h="3086100">
                <a:moveTo>
                  <a:pt x="1543050" y="3086099"/>
                </a:moveTo>
                <a:lnTo>
                  <a:pt x="1494987" y="3085365"/>
                </a:lnTo>
                <a:lnTo>
                  <a:pt x="1447291" y="3083177"/>
                </a:lnTo>
                <a:lnTo>
                  <a:pt x="1399983" y="3079555"/>
                </a:lnTo>
                <a:lnTo>
                  <a:pt x="1353083" y="3074522"/>
                </a:lnTo>
                <a:lnTo>
                  <a:pt x="1306613" y="3068098"/>
                </a:lnTo>
                <a:lnTo>
                  <a:pt x="1260594" y="3060306"/>
                </a:lnTo>
                <a:lnTo>
                  <a:pt x="1215048" y="3051166"/>
                </a:lnTo>
                <a:lnTo>
                  <a:pt x="1169996" y="3040700"/>
                </a:lnTo>
                <a:lnTo>
                  <a:pt x="1125460" y="3028929"/>
                </a:lnTo>
                <a:lnTo>
                  <a:pt x="1081460" y="3015874"/>
                </a:lnTo>
                <a:lnTo>
                  <a:pt x="1038018" y="3001557"/>
                </a:lnTo>
                <a:lnTo>
                  <a:pt x="995156" y="2985999"/>
                </a:lnTo>
                <a:lnTo>
                  <a:pt x="952894" y="2969221"/>
                </a:lnTo>
                <a:lnTo>
                  <a:pt x="911254" y="2951246"/>
                </a:lnTo>
                <a:lnTo>
                  <a:pt x="870258" y="2932093"/>
                </a:lnTo>
                <a:lnTo>
                  <a:pt x="829927" y="2911785"/>
                </a:lnTo>
                <a:lnTo>
                  <a:pt x="790281" y="2890342"/>
                </a:lnTo>
                <a:lnTo>
                  <a:pt x="751343" y="2867787"/>
                </a:lnTo>
                <a:lnTo>
                  <a:pt x="713134" y="2844140"/>
                </a:lnTo>
                <a:lnTo>
                  <a:pt x="675675" y="2819423"/>
                </a:lnTo>
                <a:lnTo>
                  <a:pt x="638987" y="2793657"/>
                </a:lnTo>
                <a:lnTo>
                  <a:pt x="603092" y="2766864"/>
                </a:lnTo>
                <a:lnTo>
                  <a:pt x="568012" y="2739064"/>
                </a:lnTo>
                <a:lnTo>
                  <a:pt x="533766" y="2710280"/>
                </a:lnTo>
                <a:lnTo>
                  <a:pt x="500378" y="2680532"/>
                </a:lnTo>
                <a:lnTo>
                  <a:pt x="467868" y="2649842"/>
                </a:lnTo>
                <a:lnTo>
                  <a:pt x="436257" y="2618231"/>
                </a:lnTo>
                <a:lnTo>
                  <a:pt x="405567" y="2585721"/>
                </a:lnTo>
                <a:lnTo>
                  <a:pt x="375819" y="2552332"/>
                </a:lnTo>
                <a:lnTo>
                  <a:pt x="347034" y="2518087"/>
                </a:lnTo>
                <a:lnTo>
                  <a:pt x="319235" y="2483006"/>
                </a:lnTo>
                <a:lnTo>
                  <a:pt x="292441" y="2447112"/>
                </a:lnTo>
                <a:lnTo>
                  <a:pt x="266676" y="2410424"/>
                </a:lnTo>
                <a:lnTo>
                  <a:pt x="241959" y="2372965"/>
                </a:lnTo>
                <a:lnTo>
                  <a:pt x="218312" y="2334756"/>
                </a:lnTo>
                <a:lnTo>
                  <a:pt x="195757" y="2295818"/>
                </a:lnTo>
                <a:lnTo>
                  <a:pt x="174314" y="2256172"/>
                </a:lnTo>
                <a:lnTo>
                  <a:pt x="154006" y="2215841"/>
                </a:lnTo>
                <a:lnTo>
                  <a:pt x="134853" y="2174845"/>
                </a:lnTo>
                <a:lnTo>
                  <a:pt x="116878" y="2133205"/>
                </a:lnTo>
                <a:lnTo>
                  <a:pt x="100100" y="2090943"/>
                </a:lnTo>
                <a:lnTo>
                  <a:pt x="84542" y="2048081"/>
                </a:lnTo>
                <a:lnTo>
                  <a:pt x="70225" y="2004639"/>
                </a:lnTo>
                <a:lnTo>
                  <a:pt x="57170" y="1960639"/>
                </a:lnTo>
                <a:lnTo>
                  <a:pt x="45399" y="1916103"/>
                </a:lnTo>
                <a:lnTo>
                  <a:pt x="34933" y="1871051"/>
                </a:lnTo>
                <a:lnTo>
                  <a:pt x="25793" y="1825505"/>
                </a:lnTo>
                <a:lnTo>
                  <a:pt x="18000" y="1779486"/>
                </a:lnTo>
                <a:lnTo>
                  <a:pt x="11577" y="1733016"/>
                </a:lnTo>
                <a:lnTo>
                  <a:pt x="6544" y="1686116"/>
                </a:lnTo>
                <a:lnTo>
                  <a:pt x="2922" y="1638807"/>
                </a:lnTo>
                <a:lnTo>
                  <a:pt x="734" y="1591111"/>
                </a:lnTo>
                <a:lnTo>
                  <a:pt x="0" y="1543049"/>
                </a:lnTo>
                <a:lnTo>
                  <a:pt x="734" y="1494987"/>
                </a:lnTo>
                <a:lnTo>
                  <a:pt x="2922" y="1447291"/>
                </a:lnTo>
                <a:lnTo>
                  <a:pt x="6544" y="1399983"/>
                </a:lnTo>
                <a:lnTo>
                  <a:pt x="11577" y="1353083"/>
                </a:lnTo>
                <a:lnTo>
                  <a:pt x="18000" y="1306613"/>
                </a:lnTo>
                <a:lnTo>
                  <a:pt x="25793" y="1260594"/>
                </a:lnTo>
                <a:lnTo>
                  <a:pt x="34933" y="1215048"/>
                </a:lnTo>
                <a:lnTo>
                  <a:pt x="45399" y="1169996"/>
                </a:lnTo>
                <a:lnTo>
                  <a:pt x="57170" y="1125460"/>
                </a:lnTo>
                <a:lnTo>
                  <a:pt x="70225" y="1081460"/>
                </a:lnTo>
                <a:lnTo>
                  <a:pt x="84542" y="1038018"/>
                </a:lnTo>
                <a:lnTo>
                  <a:pt x="100100" y="995155"/>
                </a:lnTo>
                <a:lnTo>
                  <a:pt x="116878" y="952894"/>
                </a:lnTo>
                <a:lnTo>
                  <a:pt x="134853" y="911254"/>
                </a:lnTo>
                <a:lnTo>
                  <a:pt x="154006" y="870258"/>
                </a:lnTo>
                <a:lnTo>
                  <a:pt x="174314" y="829926"/>
                </a:lnTo>
                <a:lnTo>
                  <a:pt x="195757" y="790281"/>
                </a:lnTo>
                <a:lnTo>
                  <a:pt x="218312" y="751343"/>
                </a:lnTo>
                <a:lnTo>
                  <a:pt x="241959" y="713134"/>
                </a:lnTo>
                <a:lnTo>
                  <a:pt x="266676" y="675675"/>
                </a:lnTo>
                <a:lnTo>
                  <a:pt x="292441" y="638987"/>
                </a:lnTo>
                <a:lnTo>
                  <a:pt x="319235" y="603092"/>
                </a:lnTo>
                <a:lnTo>
                  <a:pt x="347034" y="568012"/>
                </a:lnTo>
                <a:lnTo>
                  <a:pt x="375819" y="533766"/>
                </a:lnTo>
                <a:lnTo>
                  <a:pt x="405567" y="500378"/>
                </a:lnTo>
                <a:lnTo>
                  <a:pt x="436257" y="467867"/>
                </a:lnTo>
                <a:lnTo>
                  <a:pt x="467868" y="436257"/>
                </a:lnTo>
                <a:lnTo>
                  <a:pt x="500378" y="405567"/>
                </a:lnTo>
                <a:lnTo>
                  <a:pt x="533766" y="375819"/>
                </a:lnTo>
                <a:lnTo>
                  <a:pt x="568012" y="347034"/>
                </a:lnTo>
                <a:lnTo>
                  <a:pt x="603092" y="319235"/>
                </a:lnTo>
                <a:lnTo>
                  <a:pt x="638987" y="292441"/>
                </a:lnTo>
                <a:lnTo>
                  <a:pt x="675675" y="266675"/>
                </a:lnTo>
                <a:lnTo>
                  <a:pt x="713134" y="241958"/>
                </a:lnTo>
                <a:lnTo>
                  <a:pt x="751343" y="218312"/>
                </a:lnTo>
                <a:lnTo>
                  <a:pt x="790281" y="195756"/>
                </a:lnTo>
                <a:lnTo>
                  <a:pt x="829927" y="174314"/>
                </a:lnTo>
                <a:lnTo>
                  <a:pt x="870258" y="154006"/>
                </a:lnTo>
                <a:lnTo>
                  <a:pt x="911254" y="134853"/>
                </a:lnTo>
                <a:lnTo>
                  <a:pt x="952894" y="116877"/>
                </a:lnTo>
                <a:lnTo>
                  <a:pt x="995156" y="100100"/>
                </a:lnTo>
                <a:lnTo>
                  <a:pt x="1038018" y="84542"/>
                </a:lnTo>
                <a:lnTo>
                  <a:pt x="1081460" y="70225"/>
                </a:lnTo>
                <a:lnTo>
                  <a:pt x="1125460" y="57170"/>
                </a:lnTo>
                <a:lnTo>
                  <a:pt x="1169996" y="45399"/>
                </a:lnTo>
                <a:lnTo>
                  <a:pt x="1215048" y="34933"/>
                </a:lnTo>
                <a:lnTo>
                  <a:pt x="1260594" y="25793"/>
                </a:lnTo>
                <a:lnTo>
                  <a:pt x="1306613" y="18000"/>
                </a:lnTo>
                <a:lnTo>
                  <a:pt x="1353083" y="11577"/>
                </a:lnTo>
                <a:lnTo>
                  <a:pt x="1399983" y="6544"/>
                </a:lnTo>
                <a:lnTo>
                  <a:pt x="1447291" y="2922"/>
                </a:lnTo>
                <a:lnTo>
                  <a:pt x="1494987" y="734"/>
                </a:lnTo>
                <a:lnTo>
                  <a:pt x="1543038" y="0"/>
                </a:lnTo>
                <a:lnTo>
                  <a:pt x="1591112" y="734"/>
                </a:lnTo>
                <a:lnTo>
                  <a:pt x="1638808" y="2922"/>
                </a:lnTo>
                <a:lnTo>
                  <a:pt x="1686116" y="6544"/>
                </a:lnTo>
                <a:lnTo>
                  <a:pt x="1733016" y="11577"/>
                </a:lnTo>
                <a:lnTo>
                  <a:pt x="1779486" y="18000"/>
                </a:lnTo>
                <a:lnTo>
                  <a:pt x="1825505" y="25793"/>
                </a:lnTo>
                <a:lnTo>
                  <a:pt x="1871051" y="34933"/>
                </a:lnTo>
                <a:lnTo>
                  <a:pt x="1916103" y="45399"/>
                </a:lnTo>
                <a:lnTo>
                  <a:pt x="1960639" y="57170"/>
                </a:lnTo>
                <a:lnTo>
                  <a:pt x="2004639" y="70225"/>
                </a:lnTo>
                <a:lnTo>
                  <a:pt x="2048081" y="84542"/>
                </a:lnTo>
                <a:lnTo>
                  <a:pt x="2090944" y="100100"/>
                </a:lnTo>
                <a:lnTo>
                  <a:pt x="2133205" y="116877"/>
                </a:lnTo>
                <a:lnTo>
                  <a:pt x="2174845" y="134853"/>
                </a:lnTo>
                <a:lnTo>
                  <a:pt x="2215841" y="154006"/>
                </a:lnTo>
                <a:lnTo>
                  <a:pt x="2256173" y="174314"/>
                </a:lnTo>
                <a:lnTo>
                  <a:pt x="2295818" y="195756"/>
                </a:lnTo>
                <a:lnTo>
                  <a:pt x="2334756" y="218312"/>
                </a:lnTo>
                <a:lnTo>
                  <a:pt x="2372965" y="241958"/>
                </a:lnTo>
                <a:lnTo>
                  <a:pt x="2410424" y="266675"/>
                </a:lnTo>
                <a:lnTo>
                  <a:pt x="2447112" y="292441"/>
                </a:lnTo>
                <a:lnTo>
                  <a:pt x="2483007" y="319235"/>
                </a:lnTo>
                <a:lnTo>
                  <a:pt x="2518087" y="347034"/>
                </a:lnTo>
                <a:lnTo>
                  <a:pt x="2552333" y="375819"/>
                </a:lnTo>
                <a:lnTo>
                  <a:pt x="2571750" y="2692980"/>
                </a:lnTo>
                <a:lnTo>
                  <a:pt x="2552333" y="2710280"/>
                </a:lnTo>
                <a:lnTo>
                  <a:pt x="2518087" y="2739064"/>
                </a:lnTo>
                <a:lnTo>
                  <a:pt x="2483007" y="2766864"/>
                </a:lnTo>
                <a:lnTo>
                  <a:pt x="2447112" y="2793657"/>
                </a:lnTo>
                <a:lnTo>
                  <a:pt x="2410424" y="2819423"/>
                </a:lnTo>
                <a:lnTo>
                  <a:pt x="2372965" y="2844140"/>
                </a:lnTo>
                <a:lnTo>
                  <a:pt x="2334756" y="2867787"/>
                </a:lnTo>
                <a:lnTo>
                  <a:pt x="2295818" y="2890342"/>
                </a:lnTo>
                <a:lnTo>
                  <a:pt x="2256173" y="2911785"/>
                </a:lnTo>
                <a:lnTo>
                  <a:pt x="2215841" y="2932093"/>
                </a:lnTo>
                <a:lnTo>
                  <a:pt x="2174845" y="2951246"/>
                </a:lnTo>
                <a:lnTo>
                  <a:pt x="2133205" y="2969221"/>
                </a:lnTo>
                <a:lnTo>
                  <a:pt x="2090944" y="2985999"/>
                </a:lnTo>
                <a:lnTo>
                  <a:pt x="2048081" y="3001557"/>
                </a:lnTo>
                <a:lnTo>
                  <a:pt x="2004639" y="3015874"/>
                </a:lnTo>
                <a:lnTo>
                  <a:pt x="1960639" y="3028929"/>
                </a:lnTo>
                <a:lnTo>
                  <a:pt x="1916103" y="3040700"/>
                </a:lnTo>
                <a:lnTo>
                  <a:pt x="1871051" y="3051166"/>
                </a:lnTo>
                <a:lnTo>
                  <a:pt x="1825505" y="3060306"/>
                </a:lnTo>
                <a:lnTo>
                  <a:pt x="1779486" y="3068098"/>
                </a:lnTo>
                <a:lnTo>
                  <a:pt x="1733016" y="3074522"/>
                </a:lnTo>
                <a:lnTo>
                  <a:pt x="1686116" y="3079555"/>
                </a:lnTo>
                <a:lnTo>
                  <a:pt x="1638808" y="3083177"/>
                </a:lnTo>
                <a:lnTo>
                  <a:pt x="1591112" y="3085365"/>
                </a:lnTo>
                <a:lnTo>
                  <a:pt x="1543050" y="3086099"/>
                </a:lnTo>
                <a:close/>
              </a:path>
            </a:pathLst>
          </a:custGeom>
          <a:solidFill>
            <a:srgbClr val="6189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6422092" y="4588503"/>
            <a:ext cx="1674495" cy="1025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5100"/>
              </a:lnSpc>
              <a:spcBef>
                <a:spcPts val="100"/>
              </a:spcBef>
            </a:pPr>
            <a:r>
              <a:rPr sz="1900" spc="-5" dirty="0">
                <a:latin typeface="Arial MT"/>
                <a:cs typeface="Arial MT"/>
              </a:rPr>
              <a:t>PEOPLE</a:t>
            </a:r>
            <a:r>
              <a:rPr sz="1900" spc="-8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WITH </a:t>
            </a:r>
            <a:r>
              <a:rPr sz="1900" spc="-5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SEVERAL 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DISABILITIES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3281331" y="0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3086100" h="3086100">
                <a:moveTo>
                  <a:pt x="1543066" y="3086099"/>
                </a:moveTo>
                <a:lnTo>
                  <a:pt x="1494987" y="3085365"/>
                </a:lnTo>
                <a:lnTo>
                  <a:pt x="1447291" y="3083177"/>
                </a:lnTo>
                <a:lnTo>
                  <a:pt x="1399982" y="3079555"/>
                </a:lnTo>
                <a:lnTo>
                  <a:pt x="1353082" y="3074522"/>
                </a:lnTo>
                <a:lnTo>
                  <a:pt x="1306612" y="3068099"/>
                </a:lnTo>
                <a:lnTo>
                  <a:pt x="1260593" y="3060306"/>
                </a:lnTo>
                <a:lnTo>
                  <a:pt x="1215047" y="3051166"/>
                </a:lnTo>
                <a:lnTo>
                  <a:pt x="1169995" y="3040700"/>
                </a:lnTo>
                <a:lnTo>
                  <a:pt x="1125459" y="3028929"/>
                </a:lnTo>
                <a:lnTo>
                  <a:pt x="1081459" y="3015874"/>
                </a:lnTo>
                <a:lnTo>
                  <a:pt x="1038017" y="3001557"/>
                </a:lnTo>
                <a:lnTo>
                  <a:pt x="995155" y="2985999"/>
                </a:lnTo>
                <a:lnTo>
                  <a:pt x="952893" y="2969221"/>
                </a:lnTo>
                <a:lnTo>
                  <a:pt x="911253" y="2951246"/>
                </a:lnTo>
                <a:lnTo>
                  <a:pt x="870257" y="2932093"/>
                </a:lnTo>
                <a:lnTo>
                  <a:pt x="829926" y="2911785"/>
                </a:lnTo>
                <a:lnTo>
                  <a:pt x="790280" y="2890342"/>
                </a:lnTo>
                <a:lnTo>
                  <a:pt x="751342" y="2867787"/>
                </a:lnTo>
                <a:lnTo>
                  <a:pt x="713133" y="2844140"/>
                </a:lnTo>
                <a:lnTo>
                  <a:pt x="675674" y="2819423"/>
                </a:lnTo>
                <a:lnTo>
                  <a:pt x="638986" y="2793658"/>
                </a:lnTo>
                <a:lnTo>
                  <a:pt x="603092" y="2766864"/>
                </a:lnTo>
                <a:lnTo>
                  <a:pt x="568011" y="2739065"/>
                </a:lnTo>
                <a:lnTo>
                  <a:pt x="533766" y="2710280"/>
                </a:lnTo>
                <a:lnTo>
                  <a:pt x="500377" y="2680532"/>
                </a:lnTo>
                <a:lnTo>
                  <a:pt x="467867" y="2649842"/>
                </a:lnTo>
                <a:lnTo>
                  <a:pt x="436256" y="2618231"/>
                </a:lnTo>
                <a:lnTo>
                  <a:pt x="405566" y="2585721"/>
                </a:lnTo>
                <a:lnTo>
                  <a:pt x="375818" y="2552333"/>
                </a:lnTo>
                <a:lnTo>
                  <a:pt x="347034" y="2518087"/>
                </a:lnTo>
                <a:lnTo>
                  <a:pt x="319234" y="2483007"/>
                </a:lnTo>
                <a:lnTo>
                  <a:pt x="292441" y="2447112"/>
                </a:lnTo>
                <a:lnTo>
                  <a:pt x="266675" y="2410424"/>
                </a:lnTo>
                <a:lnTo>
                  <a:pt x="241958" y="2372965"/>
                </a:lnTo>
                <a:lnTo>
                  <a:pt x="218311" y="2334756"/>
                </a:lnTo>
                <a:lnTo>
                  <a:pt x="195756" y="2295818"/>
                </a:lnTo>
                <a:lnTo>
                  <a:pt x="174313" y="2256172"/>
                </a:lnTo>
                <a:lnTo>
                  <a:pt x="154005" y="2215841"/>
                </a:lnTo>
                <a:lnTo>
                  <a:pt x="134853" y="2174845"/>
                </a:lnTo>
                <a:lnTo>
                  <a:pt x="116877" y="2133205"/>
                </a:lnTo>
                <a:lnTo>
                  <a:pt x="100099" y="2090943"/>
                </a:lnTo>
                <a:lnTo>
                  <a:pt x="84541" y="2048081"/>
                </a:lnTo>
                <a:lnTo>
                  <a:pt x="70224" y="2004639"/>
                </a:lnTo>
                <a:lnTo>
                  <a:pt x="57170" y="1960639"/>
                </a:lnTo>
                <a:lnTo>
                  <a:pt x="45398" y="1916103"/>
                </a:lnTo>
                <a:lnTo>
                  <a:pt x="34932" y="1871051"/>
                </a:lnTo>
                <a:lnTo>
                  <a:pt x="25792" y="1825505"/>
                </a:lnTo>
                <a:lnTo>
                  <a:pt x="18000" y="1779486"/>
                </a:lnTo>
                <a:lnTo>
                  <a:pt x="11576" y="1733016"/>
                </a:lnTo>
                <a:lnTo>
                  <a:pt x="6543" y="1686116"/>
                </a:lnTo>
                <a:lnTo>
                  <a:pt x="2922" y="1638808"/>
                </a:lnTo>
                <a:lnTo>
                  <a:pt x="733" y="1591112"/>
                </a:lnTo>
                <a:lnTo>
                  <a:pt x="0" y="1543000"/>
                </a:lnTo>
                <a:lnTo>
                  <a:pt x="733" y="1494988"/>
                </a:lnTo>
                <a:lnTo>
                  <a:pt x="2922" y="1447291"/>
                </a:lnTo>
                <a:lnTo>
                  <a:pt x="6543" y="1399983"/>
                </a:lnTo>
                <a:lnTo>
                  <a:pt x="11576" y="1353083"/>
                </a:lnTo>
                <a:lnTo>
                  <a:pt x="18000" y="1306613"/>
                </a:lnTo>
                <a:lnTo>
                  <a:pt x="25792" y="1260594"/>
                </a:lnTo>
                <a:lnTo>
                  <a:pt x="34932" y="1215048"/>
                </a:lnTo>
                <a:lnTo>
                  <a:pt x="45398" y="1169996"/>
                </a:lnTo>
                <a:lnTo>
                  <a:pt x="57170" y="1125460"/>
                </a:lnTo>
                <a:lnTo>
                  <a:pt x="70224" y="1081460"/>
                </a:lnTo>
                <a:lnTo>
                  <a:pt x="84541" y="1038018"/>
                </a:lnTo>
                <a:lnTo>
                  <a:pt x="100099" y="995156"/>
                </a:lnTo>
                <a:lnTo>
                  <a:pt x="116877" y="952894"/>
                </a:lnTo>
                <a:lnTo>
                  <a:pt x="134853" y="911254"/>
                </a:lnTo>
                <a:lnTo>
                  <a:pt x="154005" y="870258"/>
                </a:lnTo>
                <a:lnTo>
                  <a:pt x="174313" y="829927"/>
                </a:lnTo>
                <a:lnTo>
                  <a:pt x="195756" y="790281"/>
                </a:lnTo>
                <a:lnTo>
                  <a:pt x="218311" y="751343"/>
                </a:lnTo>
                <a:lnTo>
                  <a:pt x="241958" y="713134"/>
                </a:lnTo>
                <a:lnTo>
                  <a:pt x="266675" y="675675"/>
                </a:lnTo>
                <a:lnTo>
                  <a:pt x="292441" y="638987"/>
                </a:lnTo>
                <a:lnTo>
                  <a:pt x="319234" y="603092"/>
                </a:lnTo>
                <a:lnTo>
                  <a:pt x="347034" y="568012"/>
                </a:lnTo>
                <a:lnTo>
                  <a:pt x="375818" y="533766"/>
                </a:lnTo>
                <a:lnTo>
                  <a:pt x="405566" y="500378"/>
                </a:lnTo>
                <a:lnTo>
                  <a:pt x="436256" y="467868"/>
                </a:lnTo>
                <a:lnTo>
                  <a:pt x="467867" y="436257"/>
                </a:lnTo>
                <a:lnTo>
                  <a:pt x="500377" y="405567"/>
                </a:lnTo>
                <a:lnTo>
                  <a:pt x="533766" y="375819"/>
                </a:lnTo>
                <a:lnTo>
                  <a:pt x="568011" y="347034"/>
                </a:lnTo>
                <a:lnTo>
                  <a:pt x="603092" y="319235"/>
                </a:lnTo>
                <a:lnTo>
                  <a:pt x="638986" y="292441"/>
                </a:lnTo>
                <a:lnTo>
                  <a:pt x="675674" y="266676"/>
                </a:lnTo>
                <a:lnTo>
                  <a:pt x="713133" y="241959"/>
                </a:lnTo>
                <a:lnTo>
                  <a:pt x="751342" y="218312"/>
                </a:lnTo>
                <a:lnTo>
                  <a:pt x="790280" y="195757"/>
                </a:lnTo>
                <a:lnTo>
                  <a:pt x="829926" y="174314"/>
                </a:lnTo>
                <a:lnTo>
                  <a:pt x="870257" y="154006"/>
                </a:lnTo>
                <a:lnTo>
                  <a:pt x="911253" y="134853"/>
                </a:lnTo>
                <a:lnTo>
                  <a:pt x="952893" y="116878"/>
                </a:lnTo>
                <a:lnTo>
                  <a:pt x="995155" y="100100"/>
                </a:lnTo>
                <a:lnTo>
                  <a:pt x="1038017" y="84542"/>
                </a:lnTo>
                <a:lnTo>
                  <a:pt x="1081459" y="70225"/>
                </a:lnTo>
                <a:lnTo>
                  <a:pt x="1125459" y="57170"/>
                </a:lnTo>
                <a:lnTo>
                  <a:pt x="1169995" y="45399"/>
                </a:lnTo>
                <a:lnTo>
                  <a:pt x="1215047" y="34933"/>
                </a:lnTo>
                <a:lnTo>
                  <a:pt x="1260593" y="25793"/>
                </a:lnTo>
                <a:lnTo>
                  <a:pt x="1306612" y="18000"/>
                </a:lnTo>
                <a:lnTo>
                  <a:pt x="1353082" y="11577"/>
                </a:lnTo>
                <a:lnTo>
                  <a:pt x="1399982" y="6544"/>
                </a:lnTo>
                <a:lnTo>
                  <a:pt x="1447291" y="2922"/>
                </a:lnTo>
                <a:lnTo>
                  <a:pt x="1494987" y="734"/>
                </a:lnTo>
                <a:lnTo>
                  <a:pt x="1543049" y="0"/>
                </a:lnTo>
                <a:lnTo>
                  <a:pt x="1591111" y="734"/>
                </a:lnTo>
                <a:lnTo>
                  <a:pt x="1638807" y="2922"/>
                </a:lnTo>
                <a:lnTo>
                  <a:pt x="1686116" y="6544"/>
                </a:lnTo>
                <a:lnTo>
                  <a:pt x="1733016" y="11577"/>
                </a:lnTo>
                <a:lnTo>
                  <a:pt x="1779486" y="18000"/>
                </a:lnTo>
                <a:lnTo>
                  <a:pt x="1825504" y="25793"/>
                </a:lnTo>
                <a:lnTo>
                  <a:pt x="1871050" y="34933"/>
                </a:lnTo>
                <a:lnTo>
                  <a:pt x="1916102" y="45399"/>
                </a:lnTo>
                <a:lnTo>
                  <a:pt x="1960639" y="57170"/>
                </a:lnTo>
                <a:lnTo>
                  <a:pt x="2004639" y="70225"/>
                </a:lnTo>
                <a:lnTo>
                  <a:pt x="2048080" y="84542"/>
                </a:lnTo>
                <a:lnTo>
                  <a:pt x="2090943" y="100100"/>
                </a:lnTo>
                <a:lnTo>
                  <a:pt x="2133204" y="116878"/>
                </a:lnTo>
                <a:lnTo>
                  <a:pt x="2174844" y="134853"/>
                </a:lnTo>
                <a:lnTo>
                  <a:pt x="2215840" y="154006"/>
                </a:lnTo>
                <a:lnTo>
                  <a:pt x="2256172" y="174314"/>
                </a:lnTo>
                <a:lnTo>
                  <a:pt x="2295817" y="195757"/>
                </a:lnTo>
                <a:lnTo>
                  <a:pt x="2334755" y="218312"/>
                </a:lnTo>
                <a:lnTo>
                  <a:pt x="2372964" y="241959"/>
                </a:lnTo>
                <a:lnTo>
                  <a:pt x="2410423" y="266676"/>
                </a:lnTo>
                <a:lnTo>
                  <a:pt x="2447111" y="292441"/>
                </a:lnTo>
                <a:lnTo>
                  <a:pt x="2483006" y="319235"/>
                </a:lnTo>
                <a:lnTo>
                  <a:pt x="2518087" y="347034"/>
                </a:lnTo>
                <a:lnTo>
                  <a:pt x="2552332" y="375819"/>
                </a:lnTo>
                <a:lnTo>
                  <a:pt x="2585720" y="405567"/>
                </a:lnTo>
                <a:lnTo>
                  <a:pt x="2618231" y="436257"/>
                </a:lnTo>
                <a:lnTo>
                  <a:pt x="2649842" y="467868"/>
                </a:lnTo>
                <a:lnTo>
                  <a:pt x="2680532" y="500378"/>
                </a:lnTo>
                <a:lnTo>
                  <a:pt x="2710280" y="533766"/>
                </a:lnTo>
                <a:lnTo>
                  <a:pt x="2739064" y="568012"/>
                </a:lnTo>
                <a:lnTo>
                  <a:pt x="2766863" y="603092"/>
                </a:lnTo>
                <a:lnTo>
                  <a:pt x="2793657" y="638987"/>
                </a:lnTo>
                <a:lnTo>
                  <a:pt x="2819423" y="675675"/>
                </a:lnTo>
                <a:lnTo>
                  <a:pt x="2844140" y="713134"/>
                </a:lnTo>
                <a:lnTo>
                  <a:pt x="2867787" y="751343"/>
                </a:lnTo>
                <a:lnTo>
                  <a:pt x="2890342" y="790281"/>
                </a:lnTo>
                <a:lnTo>
                  <a:pt x="2911784" y="829927"/>
                </a:lnTo>
                <a:lnTo>
                  <a:pt x="2932092" y="870258"/>
                </a:lnTo>
                <a:lnTo>
                  <a:pt x="2951245" y="911254"/>
                </a:lnTo>
                <a:lnTo>
                  <a:pt x="2969221" y="952894"/>
                </a:lnTo>
                <a:lnTo>
                  <a:pt x="2985998" y="995156"/>
                </a:lnTo>
                <a:lnTo>
                  <a:pt x="3001556" y="1038018"/>
                </a:lnTo>
                <a:lnTo>
                  <a:pt x="3015873" y="1081460"/>
                </a:lnTo>
                <a:lnTo>
                  <a:pt x="3028928" y="1125460"/>
                </a:lnTo>
                <a:lnTo>
                  <a:pt x="3040699" y="1169996"/>
                </a:lnTo>
                <a:lnTo>
                  <a:pt x="3051165" y="1215048"/>
                </a:lnTo>
                <a:lnTo>
                  <a:pt x="3060305" y="1260594"/>
                </a:lnTo>
                <a:lnTo>
                  <a:pt x="3068098" y="1306613"/>
                </a:lnTo>
                <a:lnTo>
                  <a:pt x="3074521" y="1353083"/>
                </a:lnTo>
                <a:lnTo>
                  <a:pt x="3079554" y="1399983"/>
                </a:lnTo>
                <a:lnTo>
                  <a:pt x="3083176" y="1447291"/>
                </a:lnTo>
                <a:lnTo>
                  <a:pt x="3085365" y="1494988"/>
                </a:lnTo>
                <a:lnTo>
                  <a:pt x="3086097" y="1543050"/>
                </a:lnTo>
                <a:lnTo>
                  <a:pt x="3085365" y="1591112"/>
                </a:lnTo>
                <a:lnTo>
                  <a:pt x="3083176" y="1638808"/>
                </a:lnTo>
                <a:lnTo>
                  <a:pt x="3079554" y="1686116"/>
                </a:lnTo>
                <a:lnTo>
                  <a:pt x="3074521" y="1733016"/>
                </a:lnTo>
                <a:lnTo>
                  <a:pt x="3068098" y="1779486"/>
                </a:lnTo>
                <a:lnTo>
                  <a:pt x="3060305" y="1825505"/>
                </a:lnTo>
                <a:lnTo>
                  <a:pt x="3051165" y="1871051"/>
                </a:lnTo>
                <a:lnTo>
                  <a:pt x="3040699" y="1916103"/>
                </a:lnTo>
                <a:lnTo>
                  <a:pt x="3028928" y="1960639"/>
                </a:lnTo>
                <a:lnTo>
                  <a:pt x="3015873" y="2004639"/>
                </a:lnTo>
                <a:lnTo>
                  <a:pt x="3001556" y="2048081"/>
                </a:lnTo>
                <a:lnTo>
                  <a:pt x="2985998" y="2090943"/>
                </a:lnTo>
                <a:lnTo>
                  <a:pt x="2969221" y="2133205"/>
                </a:lnTo>
                <a:lnTo>
                  <a:pt x="2951245" y="2174845"/>
                </a:lnTo>
                <a:lnTo>
                  <a:pt x="2932092" y="2215841"/>
                </a:lnTo>
                <a:lnTo>
                  <a:pt x="2911784" y="2256172"/>
                </a:lnTo>
                <a:lnTo>
                  <a:pt x="2890342" y="2295818"/>
                </a:lnTo>
                <a:lnTo>
                  <a:pt x="2867787" y="2334756"/>
                </a:lnTo>
                <a:lnTo>
                  <a:pt x="2844140" y="2372965"/>
                </a:lnTo>
                <a:lnTo>
                  <a:pt x="2819423" y="2410424"/>
                </a:lnTo>
                <a:lnTo>
                  <a:pt x="2793657" y="2447112"/>
                </a:lnTo>
                <a:lnTo>
                  <a:pt x="2766863" y="2483007"/>
                </a:lnTo>
                <a:lnTo>
                  <a:pt x="2739064" y="2518087"/>
                </a:lnTo>
                <a:lnTo>
                  <a:pt x="2710280" y="2552333"/>
                </a:lnTo>
                <a:lnTo>
                  <a:pt x="2680532" y="2585721"/>
                </a:lnTo>
                <a:lnTo>
                  <a:pt x="2649842" y="2618231"/>
                </a:lnTo>
                <a:lnTo>
                  <a:pt x="2618231" y="2649842"/>
                </a:lnTo>
                <a:lnTo>
                  <a:pt x="2585720" y="2680532"/>
                </a:lnTo>
                <a:lnTo>
                  <a:pt x="2552332" y="2710280"/>
                </a:lnTo>
                <a:lnTo>
                  <a:pt x="2518087" y="2739065"/>
                </a:lnTo>
                <a:lnTo>
                  <a:pt x="2483006" y="2766864"/>
                </a:lnTo>
                <a:lnTo>
                  <a:pt x="2447111" y="2793658"/>
                </a:lnTo>
                <a:lnTo>
                  <a:pt x="2410423" y="2819423"/>
                </a:lnTo>
                <a:lnTo>
                  <a:pt x="2372964" y="2844140"/>
                </a:lnTo>
                <a:lnTo>
                  <a:pt x="2334755" y="2867787"/>
                </a:lnTo>
                <a:lnTo>
                  <a:pt x="2295817" y="2890342"/>
                </a:lnTo>
                <a:lnTo>
                  <a:pt x="2256172" y="2911785"/>
                </a:lnTo>
                <a:lnTo>
                  <a:pt x="2215840" y="2932093"/>
                </a:lnTo>
                <a:lnTo>
                  <a:pt x="2174844" y="2951246"/>
                </a:lnTo>
                <a:lnTo>
                  <a:pt x="2133204" y="2969221"/>
                </a:lnTo>
                <a:lnTo>
                  <a:pt x="2090943" y="2985999"/>
                </a:lnTo>
                <a:lnTo>
                  <a:pt x="2048080" y="3001557"/>
                </a:lnTo>
                <a:lnTo>
                  <a:pt x="2004639" y="3015874"/>
                </a:lnTo>
                <a:lnTo>
                  <a:pt x="1960639" y="3028929"/>
                </a:lnTo>
                <a:lnTo>
                  <a:pt x="1916102" y="3040700"/>
                </a:lnTo>
                <a:lnTo>
                  <a:pt x="1871050" y="3051166"/>
                </a:lnTo>
                <a:lnTo>
                  <a:pt x="1825504" y="3060306"/>
                </a:lnTo>
                <a:lnTo>
                  <a:pt x="1779486" y="3068099"/>
                </a:lnTo>
                <a:lnTo>
                  <a:pt x="1733016" y="3074522"/>
                </a:lnTo>
                <a:lnTo>
                  <a:pt x="1686116" y="3079555"/>
                </a:lnTo>
                <a:lnTo>
                  <a:pt x="1638807" y="3083177"/>
                </a:lnTo>
                <a:lnTo>
                  <a:pt x="1591111" y="3085365"/>
                </a:lnTo>
                <a:lnTo>
                  <a:pt x="1543066" y="3086099"/>
                </a:lnTo>
                <a:close/>
              </a:path>
            </a:pathLst>
          </a:custGeom>
          <a:solidFill>
            <a:srgbClr val="6A6B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3964997" y="857865"/>
            <a:ext cx="1718945" cy="1282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599"/>
              </a:lnSpc>
              <a:spcBef>
                <a:spcPts val="100"/>
              </a:spcBef>
            </a:pPr>
            <a:r>
              <a:rPr sz="2400" spc="-5" dirty="0">
                <a:latin typeface="Arial MT"/>
                <a:cs typeface="Arial MT"/>
              </a:rPr>
              <a:t>Tourism</a:t>
            </a:r>
            <a:r>
              <a:rPr sz="2400" spc="-9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and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Hospitality 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Industry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17825" y="7520911"/>
            <a:ext cx="3086100" cy="2766695"/>
          </a:xfrm>
          <a:custGeom>
            <a:avLst/>
            <a:gdLst/>
            <a:ahLst/>
            <a:cxnLst/>
            <a:rect l="l" t="t" r="r" b="b"/>
            <a:pathLst>
              <a:path w="3086100" h="2766695">
                <a:moveTo>
                  <a:pt x="2483986" y="2766088"/>
                </a:moveTo>
                <a:lnTo>
                  <a:pt x="602112" y="2766088"/>
                </a:lnTo>
                <a:lnTo>
                  <a:pt x="568012" y="2739065"/>
                </a:lnTo>
                <a:lnTo>
                  <a:pt x="533766" y="2710280"/>
                </a:lnTo>
                <a:lnTo>
                  <a:pt x="500378" y="2680533"/>
                </a:lnTo>
                <a:lnTo>
                  <a:pt x="467867" y="2649842"/>
                </a:lnTo>
                <a:lnTo>
                  <a:pt x="436257" y="2618232"/>
                </a:lnTo>
                <a:lnTo>
                  <a:pt x="405567" y="2585721"/>
                </a:lnTo>
                <a:lnTo>
                  <a:pt x="375819" y="2552333"/>
                </a:lnTo>
                <a:lnTo>
                  <a:pt x="347034" y="2518088"/>
                </a:lnTo>
                <a:lnTo>
                  <a:pt x="319235" y="2483007"/>
                </a:lnTo>
                <a:lnTo>
                  <a:pt x="292441" y="2447112"/>
                </a:lnTo>
                <a:lnTo>
                  <a:pt x="266675" y="2410424"/>
                </a:lnTo>
                <a:lnTo>
                  <a:pt x="241958" y="2372965"/>
                </a:lnTo>
                <a:lnTo>
                  <a:pt x="218312" y="2334756"/>
                </a:lnTo>
                <a:lnTo>
                  <a:pt x="195756" y="2295818"/>
                </a:lnTo>
                <a:lnTo>
                  <a:pt x="174314" y="2256173"/>
                </a:lnTo>
                <a:lnTo>
                  <a:pt x="154006" y="2215841"/>
                </a:lnTo>
                <a:lnTo>
                  <a:pt x="134853" y="2174845"/>
                </a:lnTo>
                <a:lnTo>
                  <a:pt x="116877" y="2133205"/>
                </a:lnTo>
                <a:lnTo>
                  <a:pt x="100100" y="2090944"/>
                </a:lnTo>
                <a:lnTo>
                  <a:pt x="84542" y="2048081"/>
                </a:lnTo>
                <a:lnTo>
                  <a:pt x="70225" y="2004639"/>
                </a:lnTo>
                <a:lnTo>
                  <a:pt x="57170" y="1960640"/>
                </a:lnTo>
                <a:lnTo>
                  <a:pt x="45399" y="1916103"/>
                </a:lnTo>
                <a:lnTo>
                  <a:pt x="34933" y="1871051"/>
                </a:lnTo>
                <a:lnTo>
                  <a:pt x="25793" y="1825505"/>
                </a:lnTo>
                <a:lnTo>
                  <a:pt x="18000" y="1779486"/>
                </a:lnTo>
                <a:lnTo>
                  <a:pt x="11577" y="1733016"/>
                </a:lnTo>
                <a:lnTo>
                  <a:pt x="6544" y="1686116"/>
                </a:lnTo>
                <a:lnTo>
                  <a:pt x="2922" y="1638808"/>
                </a:lnTo>
                <a:lnTo>
                  <a:pt x="734" y="1591112"/>
                </a:lnTo>
                <a:lnTo>
                  <a:pt x="0" y="1543039"/>
                </a:lnTo>
                <a:lnTo>
                  <a:pt x="734" y="1494987"/>
                </a:lnTo>
                <a:lnTo>
                  <a:pt x="2922" y="1447291"/>
                </a:lnTo>
                <a:lnTo>
                  <a:pt x="6544" y="1399983"/>
                </a:lnTo>
                <a:lnTo>
                  <a:pt x="11577" y="1353083"/>
                </a:lnTo>
                <a:lnTo>
                  <a:pt x="18000" y="1306613"/>
                </a:lnTo>
                <a:lnTo>
                  <a:pt x="25793" y="1260594"/>
                </a:lnTo>
                <a:lnTo>
                  <a:pt x="34933" y="1215048"/>
                </a:lnTo>
                <a:lnTo>
                  <a:pt x="45399" y="1169996"/>
                </a:lnTo>
                <a:lnTo>
                  <a:pt x="57170" y="1125460"/>
                </a:lnTo>
                <a:lnTo>
                  <a:pt x="70225" y="1081460"/>
                </a:lnTo>
                <a:lnTo>
                  <a:pt x="84542" y="1038018"/>
                </a:lnTo>
                <a:lnTo>
                  <a:pt x="100100" y="995156"/>
                </a:lnTo>
                <a:lnTo>
                  <a:pt x="116877" y="952894"/>
                </a:lnTo>
                <a:lnTo>
                  <a:pt x="134853" y="911254"/>
                </a:lnTo>
                <a:lnTo>
                  <a:pt x="154006" y="870258"/>
                </a:lnTo>
                <a:lnTo>
                  <a:pt x="174314" y="829927"/>
                </a:lnTo>
                <a:lnTo>
                  <a:pt x="195756" y="790281"/>
                </a:lnTo>
                <a:lnTo>
                  <a:pt x="218312" y="751343"/>
                </a:lnTo>
                <a:lnTo>
                  <a:pt x="241958" y="713134"/>
                </a:lnTo>
                <a:lnTo>
                  <a:pt x="266675" y="675675"/>
                </a:lnTo>
                <a:lnTo>
                  <a:pt x="292441" y="638987"/>
                </a:lnTo>
                <a:lnTo>
                  <a:pt x="319235" y="603092"/>
                </a:lnTo>
                <a:lnTo>
                  <a:pt x="347034" y="568012"/>
                </a:lnTo>
                <a:lnTo>
                  <a:pt x="375819" y="533766"/>
                </a:lnTo>
                <a:lnTo>
                  <a:pt x="405567" y="500378"/>
                </a:lnTo>
                <a:lnTo>
                  <a:pt x="436257" y="467868"/>
                </a:lnTo>
                <a:lnTo>
                  <a:pt x="467867" y="436257"/>
                </a:lnTo>
                <a:lnTo>
                  <a:pt x="500378" y="405567"/>
                </a:lnTo>
                <a:lnTo>
                  <a:pt x="533766" y="375819"/>
                </a:lnTo>
                <a:lnTo>
                  <a:pt x="568012" y="347034"/>
                </a:lnTo>
                <a:lnTo>
                  <a:pt x="603092" y="319235"/>
                </a:lnTo>
                <a:lnTo>
                  <a:pt x="638987" y="292441"/>
                </a:lnTo>
                <a:lnTo>
                  <a:pt x="675675" y="266676"/>
                </a:lnTo>
                <a:lnTo>
                  <a:pt x="713134" y="241959"/>
                </a:lnTo>
                <a:lnTo>
                  <a:pt x="751343" y="218312"/>
                </a:lnTo>
                <a:lnTo>
                  <a:pt x="790281" y="195757"/>
                </a:lnTo>
                <a:lnTo>
                  <a:pt x="829926" y="174314"/>
                </a:lnTo>
                <a:lnTo>
                  <a:pt x="870258" y="154006"/>
                </a:lnTo>
                <a:lnTo>
                  <a:pt x="911254" y="134853"/>
                </a:lnTo>
                <a:lnTo>
                  <a:pt x="952894" y="116878"/>
                </a:lnTo>
                <a:lnTo>
                  <a:pt x="995155" y="100100"/>
                </a:lnTo>
                <a:lnTo>
                  <a:pt x="1038018" y="84542"/>
                </a:lnTo>
                <a:lnTo>
                  <a:pt x="1081460" y="70225"/>
                </a:lnTo>
                <a:lnTo>
                  <a:pt x="1125459" y="57170"/>
                </a:lnTo>
                <a:lnTo>
                  <a:pt x="1169996" y="45399"/>
                </a:lnTo>
                <a:lnTo>
                  <a:pt x="1215048" y="34933"/>
                </a:lnTo>
                <a:lnTo>
                  <a:pt x="1260594" y="25793"/>
                </a:lnTo>
                <a:lnTo>
                  <a:pt x="1306613" y="18000"/>
                </a:lnTo>
                <a:lnTo>
                  <a:pt x="1353083" y="11577"/>
                </a:lnTo>
                <a:lnTo>
                  <a:pt x="1399983" y="6544"/>
                </a:lnTo>
                <a:lnTo>
                  <a:pt x="1447291" y="2922"/>
                </a:lnTo>
                <a:lnTo>
                  <a:pt x="1494987" y="734"/>
                </a:lnTo>
                <a:lnTo>
                  <a:pt x="1543049" y="0"/>
                </a:lnTo>
                <a:lnTo>
                  <a:pt x="1591111" y="734"/>
                </a:lnTo>
                <a:lnTo>
                  <a:pt x="1638807" y="2922"/>
                </a:lnTo>
                <a:lnTo>
                  <a:pt x="1686116" y="6544"/>
                </a:lnTo>
                <a:lnTo>
                  <a:pt x="1733016" y="11577"/>
                </a:lnTo>
                <a:lnTo>
                  <a:pt x="1779486" y="18000"/>
                </a:lnTo>
                <a:lnTo>
                  <a:pt x="1825505" y="25793"/>
                </a:lnTo>
                <a:lnTo>
                  <a:pt x="1871051" y="34933"/>
                </a:lnTo>
                <a:lnTo>
                  <a:pt x="1916103" y="45399"/>
                </a:lnTo>
                <a:lnTo>
                  <a:pt x="1960639" y="57170"/>
                </a:lnTo>
                <a:lnTo>
                  <a:pt x="2004639" y="70225"/>
                </a:lnTo>
                <a:lnTo>
                  <a:pt x="2048081" y="84542"/>
                </a:lnTo>
                <a:lnTo>
                  <a:pt x="2090943" y="100100"/>
                </a:lnTo>
                <a:lnTo>
                  <a:pt x="2133205" y="116878"/>
                </a:lnTo>
                <a:lnTo>
                  <a:pt x="2174845" y="134853"/>
                </a:lnTo>
                <a:lnTo>
                  <a:pt x="2215841" y="154006"/>
                </a:lnTo>
                <a:lnTo>
                  <a:pt x="2256172" y="174314"/>
                </a:lnTo>
                <a:lnTo>
                  <a:pt x="2295818" y="195757"/>
                </a:lnTo>
                <a:lnTo>
                  <a:pt x="2334756" y="218312"/>
                </a:lnTo>
                <a:lnTo>
                  <a:pt x="2372965" y="241959"/>
                </a:lnTo>
                <a:lnTo>
                  <a:pt x="2410424" y="266676"/>
                </a:lnTo>
                <a:lnTo>
                  <a:pt x="2447112" y="292441"/>
                </a:lnTo>
                <a:lnTo>
                  <a:pt x="2483006" y="319235"/>
                </a:lnTo>
                <a:lnTo>
                  <a:pt x="2518087" y="347034"/>
                </a:lnTo>
                <a:lnTo>
                  <a:pt x="2552332" y="375819"/>
                </a:lnTo>
                <a:lnTo>
                  <a:pt x="2585721" y="405567"/>
                </a:lnTo>
                <a:lnTo>
                  <a:pt x="2618231" y="436257"/>
                </a:lnTo>
                <a:lnTo>
                  <a:pt x="2649842" y="467868"/>
                </a:lnTo>
                <a:lnTo>
                  <a:pt x="2680532" y="500378"/>
                </a:lnTo>
                <a:lnTo>
                  <a:pt x="2710280" y="533766"/>
                </a:lnTo>
                <a:lnTo>
                  <a:pt x="2739064" y="568012"/>
                </a:lnTo>
                <a:lnTo>
                  <a:pt x="2766864" y="603092"/>
                </a:lnTo>
                <a:lnTo>
                  <a:pt x="2793657" y="638987"/>
                </a:lnTo>
                <a:lnTo>
                  <a:pt x="2819423" y="675675"/>
                </a:lnTo>
                <a:lnTo>
                  <a:pt x="2844140" y="713134"/>
                </a:lnTo>
                <a:lnTo>
                  <a:pt x="2867787" y="751343"/>
                </a:lnTo>
                <a:lnTo>
                  <a:pt x="2890342" y="790281"/>
                </a:lnTo>
                <a:lnTo>
                  <a:pt x="2911785" y="829927"/>
                </a:lnTo>
                <a:lnTo>
                  <a:pt x="2932093" y="870258"/>
                </a:lnTo>
                <a:lnTo>
                  <a:pt x="2951246" y="911254"/>
                </a:lnTo>
                <a:lnTo>
                  <a:pt x="2969221" y="952894"/>
                </a:lnTo>
                <a:lnTo>
                  <a:pt x="2985999" y="995156"/>
                </a:lnTo>
                <a:lnTo>
                  <a:pt x="3001557" y="1038018"/>
                </a:lnTo>
                <a:lnTo>
                  <a:pt x="3015874" y="1081460"/>
                </a:lnTo>
                <a:lnTo>
                  <a:pt x="3028929" y="1125460"/>
                </a:lnTo>
                <a:lnTo>
                  <a:pt x="3040700" y="1169996"/>
                </a:lnTo>
                <a:lnTo>
                  <a:pt x="3051166" y="1215048"/>
                </a:lnTo>
                <a:lnTo>
                  <a:pt x="3060306" y="1260594"/>
                </a:lnTo>
                <a:lnTo>
                  <a:pt x="3068098" y="1306613"/>
                </a:lnTo>
                <a:lnTo>
                  <a:pt x="3074522" y="1353083"/>
                </a:lnTo>
                <a:lnTo>
                  <a:pt x="3079555" y="1399983"/>
                </a:lnTo>
                <a:lnTo>
                  <a:pt x="3083177" y="1447291"/>
                </a:lnTo>
                <a:lnTo>
                  <a:pt x="3085365" y="1494987"/>
                </a:lnTo>
                <a:lnTo>
                  <a:pt x="3086099" y="1543039"/>
                </a:lnTo>
                <a:lnTo>
                  <a:pt x="3085365" y="1591112"/>
                </a:lnTo>
                <a:lnTo>
                  <a:pt x="3083177" y="1638808"/>
                </a:lnTo>
                <a:lnTo>
                  <a:pt x="3079555" y="1686116"/>
                </a:lnTo>
                <a:lnTo>
                  <a:pt x="3074522" y="1733016"/>
                </a:lnTo>
                <a:lnTo>
                  <a:pt x="3068098" y="1779486"/>
                </a:lnTo>
                <a:lnTo>
                  <a:pt x="3060306" y="1825505"/>
                </a:lnTo>
                <a:lnTo>
                  <a:pt x="3051166" y="1871051"/>
                </a:lnTo>
                <a:lnTo>
                  <a:pt x="3040700" y="1916103"/>
                </a:lnTo>
                <a:lnTo>
                  <a:pt x="3028929" y="1960640"/>
                </a:lnTo>
                <a:lnTo>
                  <a:pt x="3015874" y="2004639"/>
                </a:lnTo>
                <a:lnTo>
                  <a:pt x="3001557" y="2048081"/>
                </a:lnTo>
                <a:lnTo>
                  <a:pt x="2985999" y="2090944"/>
                </a:lnTo>
                <a:lnTo>
                  <a:pt x="2969221" y="2133205"/>
                </a:lnTo>
                <a:lnTo>
                  <a:pt x="2951246" y="2174845"/>
                </a:lnTo>
                <a:lnTo>
                  <a:pt x="2932093" y="2215841"/>
                </a:lnTo>
                <a:lnTo>
                  <a:pt x="2911785" y="2256173"/>
                </a:lnTo>
                <a:lnTo>
                  <a:pt x="2890342" y="2295818"/>
                </a:lnTo>
                <a:lnTo>
                  <a:pt x="2867787" y="2334756"/>
                </a:lnTo>
                <a:lnTo>
                  <a:pt x="2844140" y="2372965"/>
                </a:lnTo>
                <a:lnTo>
                  <a:pt x="2819423" y="2410424"/>
                </a:lnTo>
                <a:lnTo>
                  <a:pt x="2793657" y="2447112"/>
                </a:lnTo>
                <a:lnTo>
                  <a:pt x="2766864" y="2483007"/>
                </a:lnTo>
                <a:lnTo>
                  <a:pt x="2739064" y="2518088"/>
                </a:lnTo>
                <a:lnTo>
                  <a:pt x="2710280" y="2552333"/>
                </a:lnTo>
                <a:lnTo>
                  <a:pt x="2680532" y="2585721"/>
                </a:lnTo>
                <a:lnTo>
                  <a:pt x="2649842" y="2618232"/>
                </a:lnTo>
                <a:lnTo>
                  <a:pt x="2618231" y="2649842"/>
                </a:lnTo>
                <a:lnTo>
                  <a:pt x="2585721" y="2680533"/>
                </a:lnTo>
                <a:lnTo>
                  <a:pt x="2552332" y="2710280"/>
                </a:lnTo>
                <a:lnTo>
                  <a:pt x="2518087" y="2739065"/>
                </a:lnTo>
                <a:lnTo>
                  <a:pt x="2483986" y="2766088"/>
                </a:lnTo>
                <a:close/>
              </a:path>
            </a:pathLst>
          </a:custGeom>
          <a:solidFill>
            <a:srgbClr val="320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883632" y="8670890"/>
            <a:ext cx="1754505" cy="692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3365" marR="5080" indent="-241300">
              <a:lnSpc>
                <a:spcPct val="115100"/>
              </a:lnSpc>
              <a:spcBef>
                <a:spcPts val="100"/>
              </a:spcBef>
            </a:pP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GOVERNMEN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T 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AGENCIES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76202" y="638383"/>
            <a:ext cx="1767839" cy="732790"/>
          </a:xfrm>
          <a:custGeom>
            <a:avLst/>
            <a:gdLst/>
            <a:ahLst/>
            <a:cxnLst/>
            <a:rect l="l" t="t" r="r" b="b"/>
            <a:pathLst>
              <a:path w="1767839" h="732790">
                <a:moveTo>
                  <a:pt x="364223" y="87198"/>
                </a:moveTo>
                <a:lnTo>
                  <a:pt x="0" y="87198"/>
                </a:lnTo>
                <a:lnTo>
                  <a:pt x="0" y="0"/>
                </a:lnTo>
                <a:lnTo>
                  <a:pt x="828871" y="0"/>
                </a:lnTo>
                <a:lnTo>
                  <a:pt x="828871" y="87198"/>
                </a:lnTo>
                <a:lnTo>
                  <a:pt x="464648" y="87198"/>
                </a:lnTo>
                <a:lnTo>
                  <a:pt x="464648" y="732366"/>
                </a:lnTo>
                <a:lnTo>
                  <a:pt x="364223" y="732366"/>
                </a:lnTo>
                <a:lnTo>
                  <a:pt x="364223" y="87198"/>
                </a:lnTo>
                <a:close/>
              </a:path>
              <a:path w="1767839" h="732790">
                <a:moveTo>
                  <a:pt x="1363560" y="0"/>
                </a:moveTo>
                <a:lnTo>
                  <a:pt x="1767708" y="732366"/>
                </a:lnTo>
                <a:lnTo>
                  <a:pt x="1657486" y="732366"/>
                </a:lnTo>
                <a:lnTo>
                  <a:pt x="1551183" y="534700"/>
                </a:lnTo>
                <a:lnTo>
                  <a:pt x="1089719" y="534700"/>
                </a:lnTo>
                <a:lnTo>
                  <a:pt x="984395" y="732366"/>
                </a:lnTo>
                <a:lnTo>
                  <a:pt x="873928" y="732366"/>
                </a:lnTo>
                <a:lnTo>
                  <a:pt x="1275137" y="0"/>
                </a:lnTo>
                <a:lnTo>
                  <a:pt x="1363560" y="0"/>
                </a:lnTo>
                <a:close/>
              </a:path>
              <a:path w="1767839" h="732790">
                <a:moveTo>
                  <a:pt x="1504889" y="448482"/>
                </a:moveTo>
                <a:lnTo>
                  <a:pt x="1319471" y="101404"/>
                </a:lnTo>
                <a:lnTo>
                  <a:pt x="1134787" y="448482"/>
                </a:lnTo>
                <a:lnTo>
                  <a:pt x="1504889" y="448482"/>
                </a:lnTo>
                <a:close/>
              </a:path>
            </a:pathLst>
          </a:custGeom>
          <a:ln w="37625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741247" y="638383"/>
            <a:ext cx="791845" cy="732790"/>
          </a:xfrm>
          <a:custGeom>
            <a:avLst/>
            <a:gdLst/>
            <a:ahLst/>
            <a:cxnLst/>
            <a:rect l="l" t="t" r="r" b="b"/>
            <a:pathLst>
              <a:path w="791845" h="732790">
                <a:moveTo>
                  <a:pt x="752451" y="559684"/>
                </a:moveTo>
                <a:lnTo>
                  <a:pt x="752451" y="641004"/>
                </a:lnTo>
                <a:lnTo>
                  <a:pt x="752956" y="655501"/>
                </a:lnTo>
                <a:lnTo>
                  <a:pt x="765509" y="702606"/>
                </a:lnTo>
                <a:lnTo>
                  <a:pt x="791641" y="732366"/>
                </a:lnTo>
                <a:lnTo>
                  <a:pt x="681418" y="732366"/>
                </a:lnTo>
                <a:lnTo>
                  <a:pt x="655700" y="692686"/>
                </a:lnTo>
                <a:lnTo>
                  <a:pt x="648107" y="641004"/>
                </a:lnTo>
                <a:lnTo>
                  <a:pt x="648107" y="564828"/>
                </a:lnTo>
                <a:lnTo>
                  <a:pt x="647387" y="536063"/>
                </a:lnTo>
                <a:lnTo>
                  <a:pt x="641631" y="489647"/>
                </a:lnTo>
                <a:lnTo>
                  <a:pt x="619571" y="445543"/>
                </a:lnTo>
                <a:lnTo>
                  <a:pt x="572696" y="424555"/>
                </a:lnTo>
                <a:lnTo>
                  <a:pt x="522729" y="419043"/>
                </a:lnTo>
                <a:lnTo>
                  <a:pt x="491591" y="418355"/>
                </a:lnTo>
                <a:lnTo>
                  <a:pt x="99445" y="418355"/>
                </a:lnTo>
                <a:lnTo>
                  <a:pt x="99445" y="732366"/>
                </a:lnTo>
                <a:lnTo>
                  <a:pt x="0" y="732366"/>
                </a:lnTo>
                <a:lnTo>
                  <a:pt x="0" y="0"/>
                </a:lnTo>
                <a:lnTo>
                  <a:pt x="484733" y="0"/>
                </a:lnTo>
                <a:lnTo>
                  <a:pt x="533598" y="1699"/>
                </a:lnTo>
                <a:lnTo>
                  <a:pt x="577809" y="6797"/>
                </a:lnTo>
                <a:lnTo>
                  <a:pt x="617367" y="15293"/>
                </a:lnTo>
                <a:lnTo>
                  <a:pt x="682720" y="41777"/>
                </a:lnTo>
                <a:lnTo>
                  <a:pt x="730850" y="77660"/>
                </a:lnTo>
                <a:lnTo>
                  <a:pt x="762141" y="121719"/>
                </a:lnTo>
                <a:lnTo>
                  <a:pt x="777695" y="170094"/>
                </a:lnTo>
                <a:lnTo>
                  <a:pt x="779639" y="195705"/>
                </a:lnTo>
                <a:lnTo>
                  <a:pt x="777940" y="222143"/>
                </a:lnTo>
                <a:lnTo>
                  <a:pt x="764345" y="268314"/>
                </a:lnTo>
                <a:lnTo>
                  <a:pt x="738152" y="305514"/>
                </a:lnTo>
                <a:lnTo>
                  <a:pt x="704596" y="334295"/>
                </a:lnTo>
                <a:lnTo>
                  <a:pt x="665314" y="355053"/>
                </a:lnTo>
                <a:lnTo>
                  <a:pt x="625634" y="368892"/>
                </a:lnTo>
                <a:lnTo>
                  <a:pt x="605977" y="373286"/>
                </a:lnTo>
                <a:lnTo>
                  <a:pt x="605977" y="375245"/>
                </a:lnTo>
                <a:lnTo>
                  <a:pt x="649576" y="384431"/>
                </a:lnTo>
                <a:lnTo>
                  <a:pt x="685827" y="400229"/>
                </a:lnTo>
                <a:lnTo>
                  <a:pt x="725875" y="439358"/>
                </a:lnTo>
                <a:lnTo>
                  <a:pt x="742806" y="477522"/>
                </a:lnTo>
                <a:lnTo>
                  <a:pt x="751379" y="528837"/>
                </a:lnTo>
                <a:lnTo>
                  <a:pt x="752451" y="559684"/>
                </a:lnTo>
                <a:close/>
              </a:path>
              <a:path w="791845" h="732790">
                <a:moveTo>
                  <a:pt x="99445" y="331156"/>
                </a:moveTo>
                <a:lnTo>
                  <a:pt x="471506" y="331156"/>
                </a:lnTo>
                <a:lnTo>
                  <a:pt x="508186" y="330192"/>
                </a:lnTo>
                <a:lnTo>
                  <a:pt x="569420" y="322476"/>
                </a:lnTo>
                <a:lnTo>
                  <a:pt x="614918" y="307137"/>
                </a:lnTo>
                <a:lnTo>
                  <a:pt x="647250" y="285460"/>
                </a:lnTo>
                <a:lnTo>
                  <a:pt x="673335" y="242856"/>
                </a:lnTo>
                <a:lnTo>
                  <a:pt x="678234" y="209667"/>
                </a:lnTo>
                <a:lnTo>
                  <a:pt x="677040" y="192184"/>
                </a:lnTo>
                <a:lnTo>
                  <a:pt x="659129" y="145983"/>
                </a:lnTo>
                <a:lnTo>
                  <a:pt x="616510" y="111355"/>
                </a:lnTo>
                <a:lnTo>
                  <a:pt x="571946" y="96015"/>
                </a:lnTo>
                <a:lnTo>
                  <a:pt x="512304" y="88177"/>
                </a:lnTo>
                <a:lnTo>
                  <a:pt x="476650" y="87198"/>
                </a:lnTo>
                <a:lnTo>
                  <a:pt x="99445" y="87198"/>
                </a:lnTo>
                <a:lnTo>
                  <a:pt x="99445" y="331156"/>
                </a:lnTo>
                <a:close/>
              </a:path>
            </a:pathLst>
          </a:custGeom>
          <a:ln w="37625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39267" y="628341"/>
            <a:ext cx="901065" cy="752475"/>
          </a:xfrm>
          <a:custGeom>
            <a:avLst/>
            <a:gdLst/>
            <a:ahLst/>
            <a:cxnLst/>
            <a:rect l="l" t="t" r="r" b="b"/>
            <a:pathLst>
              <a:path w="901064" h="752475">
                <a:moveTo>
                  <a:pt x="800458" y="419334"/>
                </a:moveTo>
                <a:lnTo>
                  <a:pt x="457544" y="419334"/>
                </a:lnTo>
                <a:lnTo>
                  <a:pt x="457544" y="332136"/>
                </a:lnTo>
                <a:lnTo>
                  <a:pt x="900883" y="332136"/>
                </a:lnTo>
                <a:lnTo>
                  <a:pt x="900883" y="742408"/>
                </a:lnTo>
                <a:lnTo>
                  <a:pt x="836709" y="742408"/>
                </a:lnTo>
                <a:lnTo>
                  <a:pt x="818584" y="542783"/>
                </a:lnTo>
                <a:lnTo>
                  <a:pt x="795973" y="587255"/>
                </a:lnTo>
                <a:lnTo>
                  <a:pt x="766106" y="627348"/>
                </a:lnTo>
                <a:lnTo>
                  <a:pt x="728982" y="663063"/>
                </a:lnTo>
                <a:lnTo>
                  <a:pt x="684602" y="694400"/>
                </a:lnTo>
                <a:lnTo>
                  <a:pt x="644305" y="715298"/>
                </a:lnTo>
                <a:lnTo>
                  <a:pt x="600030" y="731553"/>
                </a:lnTo>
                <a:lnTo>
                  <a:pt x="551777" y="743163"/>
                </a:lnTo>
                <a:lnTo>
                  <a:pt x="499547" y="750129"/>
                </a:lnTo>
                <a:lnTo>
                  <a:pt x="443338" y="752451"/>
                </a:lnTo>
                <a:lnTo>
                  <a:pt x="387443" y="750570"/>
                </a:lnTo>
                <a:lnTo>
                  <a:pt x="335173" y="744926"/>
                </a:lnTo>
                <a:lnTo>
                  <a:pt x="286528" y="735521"/>
                </a:lnTo>
                <a:lnTo>
                  <a:pt x="241509" y="722353"/>
                </a:lnTo>
                <a:lnTo>
                  <a:pt x="200114" y="705422"/>
                </a:lnTo>
                <a:lnTo>
                  <a:pt x="153760" y="679597"/>
                </a:lnTo>
                <a:lnTo>
                  <a:pt x="113406" y="649393"/>
                </a:lnTo>
                <a:lnTo>
                  <a:pt x="79053" y="614811"/>
                </a:lnTo>
                <a:lnTo>
                  <a:pt x="50702" y="575850"/>
                </a:lnTo>
                <a:lnTo>
                  <a:pt x="28519" y="533261"/>
                </a:lnTo>
                <a:lnTo>
                  <a:pt x="12675" y="487795"/>
                </a:lnTo>
                <a:lnTo>
                  <a:pt x="3168" y="439450"/>
                </a:lnTo>
                <a:lnTo>
                  <a:pt x="0" y="388227"/>
                </a:lnTo>
                <a:lnTo>
                  <a:pt x="0" y="364223"/>
                </a:lnTo>
                <a:lnTo>
                  <a:pt x="3199" y="313000"/>
                </a:lnTo>
                <a:lnTo>
                  <a:pt x="12798" y="264656"/>
                </a:lnTo>
                <a:lnTo>
                  <a:pt x="28795" y="219189"/>
                </a:lnTo>
                <a:lnTo>
                  <a:pt x="51192" y="176600"/>
                </a:lnTo>
                <a:lnTo>
                  <a:pt x="79972" y="137655"/>
                </a:lnTo>
                <a:lnTo>
                  <a:pt x="115120" y="103119"/>
                </a:lnTo>
                <a:lnTo>
                  <a:pt x="156638" y="72991"/>
                </a:lnTo>
                <a:lnTo>
                  <a:pt x="204523" y="47273"/>
                </a:lnTo>
                <a:lnTo>
                  <a:pt x="247446" y="30254"/>
                </a:lnTo>
                <a:lnTo>
                  <a:pt x="294308" y="17018"/>
                </a:lnTo>
                <a:lnTo>
                  <a:pt x="345108" y="7563"/>
                </a:lnTo>
                <a:lnTo>
                  <a:pt x="399847" y="1890"/>
                </a:lnTo>
                <a:lnTo>
                  <a:pt x="458524" y="0"/>
                </a:lnTo>
                <a:lnTo>
                  <a:pt x="510375" y="1347"/>
                </a:lnTo>
                <a:lnTo>
                  <a:pt x="558643" y="5388"/>
                </a:lnTo>
                <a:lnTo>
                  <a:pt x="603329" y="12124"/>
                </a:lnTo>
                <a:lnTo>
                  <a:pt x="644433" y="21554"/>
                </a:lnTo>
                <a:lnTo>
                  <a:pt x="682230" y="33311"/>
                </a:lnTo>
                <a:lnTo>
                  <a:pt x="747996" y="62704"/>
                </a:lnTo>
                <a:lnTo>
                  <a:pt x="800887" y="99322"/>
                </a:lnTo>
                <a:lnTo>
                  <a:pt x="842282" y="140227"/>
                </a:lnTo>
                <a:lnTo>
                  <a:pt x="872562" y="184591"/>
                </a:lnTo>
                <a:lnTo>
                  <a:pt x="892647" y="230395"/>
                </a:lnTo>
                <a:lnTo>
                  <a:pt x="898924" y="253756"/>
                </a:lnTo>
                <a:lnTo>
                  <a:pt x="795560" y="253756"/>
                </a:lnTo>
                <a:lnTo>
                  <a:pt x="788472" y="233380"/>
                </a:lnTo>
                <a:lnTo>
                  <a:pt x="778230" y="213402"/>
                </a:lnTo>
                <a:lnTo>
                  <a:pt x="748287" y="174641"/>
                </a:lnTo>
                <a:lnTo>
                  <a:pt x="703708" y="139859"/>
                </a:lnTo>
                <a:lnTo>
                  <a:pt x="641983" y="111936"/>
                </a:lnTo>
                <a:lnTo>
                  <a:pt x="604186" y="101113"/>
                </a:lnTo>
                <a:lnTo>
                  <a:pt x="560847" y="93382"/>
                </a:lnTo>
                <a:lnTo>
                  <a:pt x="511967" y="88744"/>
                </a:lnTo>
                <a:lnTo>
                  <a:pt x="457544" y="87198"/>
                </a:lnTo>
                <a:lnTo>
                  <a:pt x="399861" y="89433"/>
                </a:lnTo>
                <a:lnTo>
                  <a:pt x="347322" y="96138"/>
                </a:lnTo>
                <a:lnTo>
                  <a:pt x="299927" y="107313"/>
                </a:lnTo>
                <a:lnTo>
                  <a:pt x="257675" y="122959"/>
                </a:lnTo>
                <a:lnTo>
                  <a:pt x="220643" y="142385"/>
                </a:lnTo>
                <a:lnTo>
                  <a:pt x="188663" y="165149"/>
                </a:lnTo>
                <a:lnTo>
                  <a:pt x="139859" y="220689"/>
                </a:lnTo>
                <a:lnTo>
                  <a:pt x="111018" y="287925"/>
                </a:lnTo>
                <a:lnTo>
                  <a:pt x="101404" y="365203"/>
                </a:lnTo>
                <a:lnTo>
                  <a:pt x="101404" y="387247"/>
                </a:lnTo>
                <a:lnTo>
                  <a:pt x="103808" y="426744"/>
                </a:lnTo>
                <a:lnTo>
                  <a:pt x="123035" y="498756"/>
                </a:lnTo>
                <a:lnTo>
                  <a:pt x="161674" y="560939"/>
                </a:lnTo>
                <a:lnTo>
                  <a:pt x="220092" y="610172"/>
                </a:lnTo>
                <a:lnTo>
                  <a:pt x="256695" y="629736"/>
                </a:lnTo>
                <a:lnTo>
                  <a:pt x="298442" y="645275"/>
                </a:lnTo>
                <a:lnTo>
                  <a:pt x="345301" y="656374"/>
                </a:lnTo>
                <a:lnTo>
                  <a:pt x="397274" y="663033"/>
                </a:lnTo>
                <a:lnTo>
                  <a:pt x="454360" y="665253"/>
                </a:lnTo>
                <a:lnTo>
                  <a:pt x="508982" y="663278"/>
                </a:lnTo>
                <a:lnTo>
                  <a:pt x="558459" y="657353"/>
                </a:lnTo>
                <a:lnTo>
                  <a:pt x="602793" y="647479"/>
                </a:lnTo>
                <a:lnTo>
                  <a:pt x="641983" y="633655"/>
                </a:lnTo>
                <a:lnTo>
                  <a:pt x="676443" y="616387"/>
                </a:lnTo>
                <a:lnTo>
                  <a:pt x="732411" y="573033"/>
                </a:lnTo>
                <a:lnTo>
                  <a:pt x="771341" y="518213"/>
                </a:lnTo>
                <a:lnTo>
                  <a:pt x="794611" y="454406"/>
                </a:lnTo>
                <a:lnTo>
                  <a:pt x="800458" y="419334"/>
                </a:lnTo>
                <a:close/>
              </a:path>
            </a:pathLst>
          </a:custGeom>
          <a:ln w="37625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96581" y="638383"/>
            <a:ext cx="1613535" cy="732790"/>
          </a:xfrm>
          <a:custGeom>
            <a:avLst/>
            <a:gdLst/>
            <a:ahLst/>
            <a:cxnLst/>
            <a:rect l="l" t="t" r="r" b="b"/>
            <a:pathLst>
              <a:path w="1613535" h="732790">
                <a:moveTo>
                  <a:pt x="707382" y="732366"/>
                </a:moveTo>
                <a:lnTo>
                  <a:pt x="0" y="732366"/>
                </a:lnTo>
                <a:lnTo>
                  <a:pt x="0" y="0"/>
                </a:lnTo>
                <a:lnTo>
                  <a:pt x="685337" y="0"/>
                </a:lnTo>
                <a:lnTo>
                  <a:pt x="685337" y="87198"/>
                </a:lnTo>
                <a:lnTo>
                  <a:pt x="99445" y="87198"/>
                </a:lnTo>
                <a:lnTo>
                  <a:pt x="99445" y="316950"/>
                </a:lnTo>
                <a:lnTo>
                  <a:pt x="636105" y="316950"/>
                </a:lnTo>
                <a:lnTo>
                  <a:pt x="636105" y="404393"/>
                </a:lnTo>
                <a:lnTo>
                  <a:pt x="99445" y="404393"/>
                </a:lnTo>
                <a:lnTo>
                  <a:pt x="99445" y="645168"/>
                </a:lnTo>
                <a:lnTo>
                  <a:pt x="707382" y="645168"/>
                </a:lnTo>
                <a:lnTo>
                  <a:pt x="707382" y="732366"/>
                </a:lnTo>
                <a:close/>
              </a:path>
              <a:path w="1613535" h="732790">
                <a:moveTo>
                  <a:pt x="1148762" y="87198"/>
                </a:moveTo>
                <a:lnTo>
                  <a:pt x="784538" y="87198"/>
                </a:lnTo>
                <a:lnTo>
                  <a:pt x="784538" y="0"/>
                </a:lnTo>
                <a:lnTo>
                  <a:pt x="1613410" y="0"/>
                </a:lnTo>
                <a:lnTo>
                  <a:pt x="1613410" y="87198"/>
                </a:lnTo>
                <a:lnTo>
                  <a:pt x="1249186" y="87198"/>
                </a:lnTo>
                <a:lnTo>
                  <a:pt x="1249186" y="732366"/>
                </a:lnTo>
                <a:lnTo>
                  <a:pt x="1148762" y="732366"/>
                </a:lnTo>
                <a:lnTo>
                  <a:pt x="1148762" y="87198"/>
                </a:lnTo>
                <a:close/>
              </a:path>
            </a:pathLst>
          </a:custGeom>
          <a:ln w="37625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48147" y="2028516"/>
            <a:ext cx="1789430" cy="752475"/>
          </a:xfrm>
          <a:custGeom>
            <a:avLst/>
            <a:gdLst/>
            <a:ahLst/>
            <a:cxnLst/>
            <a:rect l="l" t="t" r="r" b="b"/>
            <a:pathLst>
              <a:path w="1789430" h="752475">
                <a:moveTo>
                  <a:pt x="0" y="433296"/>
                </a:moveTo>
                <a:lnTo>
                  <a:pt x="0" y="10042"/>
                </a:lnTo>
                <a:lnTo>
                  <a:pt x="99445" y="10042"/>
                </a:lnTo>
                <a:lnTo>
                  <a:pt x="99445" y="422274"/>
                </a:lnTo>
                <a:lnTo>
                  <a:pt x="103792" y="477997"/>
                </a:lnTo>
                <a:lnTo>
                  <a:pt x="116835" y="526617"/>
                </a:lnTo>
                <a:lnTo>
                  <a:pt x="138573" y="568134"/>
                </a:lnTo>
                <a:lnTo>
                  <a:pt x="169007" y="602548"/>
                </a:lnTo>
                <a:lnTo>
                  <a:pt x="200761" y="624769"/>
                </a:lnTo>
                <a:lnTo>
                  <a:pt x="240176" y="642052"/>
                </a:lnTo>
                <a:lnTo>
                  <a:pt x="287254" y="654397"/>
                </a:lnTo>
                <a:lnTo>
                  <a:pt x="341992" y="661804"/>
                </a:lnTo>
                <a:lnTo>
                  <a:pt x="404393" y="664273"/>
                </a:lnTo>
                <a:lnTo>
                  <a:pt x="466784" y="661804"/>
                </a:lnTo>
                <a:lnTo>
                  <a:pt x="521493" y="654397"/>
                </a:lnTo>
                <a:lnTo>
                  <a:pt x="568521" y="642052"/>
                </a:lnTo>
                <a:lnTo>
                  <a:pt x="607868" y="624769"/>
                </a:lnTo>
                <a:lnTo>
                  <a:pt x="639534" y="602548"/>
                </a:lnTo>
                <a:lnTo>
                  <a:pt x="670075" y="568134"/>
                </a:lnTo>
                <a:lnTo>
                  <a:pt x="691890" y="526617"/>
                </a:lnTo>
                <a:lnTo>
                  <a:pt x="704979" y="477997"/>
                </a:lnTo>
                <a:lnTo>
                  <a:pt x="709341" y="422274"/>
                </a:lnTo>
                <a:lnTo>
                  <a:pt x="709341" y="10042"/>
                </a:lnTo>
                <a:lnTo>
                  <a:pt x="808787" y="10042"/>
                </a:lnTo>
                <a:lnTo>
                  <a:pt x="808787" y="433296"/>
                </a:lnTo>
                <a:lnTo>
                  <a:pt x="806092" y="479604"/>
                </a:lnTo>
                <a:lnTo>
                  <a:pt x="798009" y="523004"/>
                </a:lnTo>
                <a:lnTo>
                  <a:pt x="784538" y="563496"/>
                </a:lnTo>
                <a:lnTo>
                  <a:pt x="765677" y="601079"/>
                </a:lnTo>
                <a:lnTo>
                  <a:pt x="741199" y="635064"/>
                </a:lnTo>
                <a:lnTo>
                  <a:pt x="710872" y="665008"/>
                </a:lnTo>
                <a:lnTo>
                  <a:pt x="674698" y="690910"/>
                </a:lnTo>
                <a:lnTo>
                  <a:pt x="632676" y="712771"/>
                </a:lnTo>
                <a:lnTo>
                  <a:pt x="594779" y="727056"/>
                </a:lnTo>
                <a:lnTo>
                  <a:pt x="553002" y="738166"/>
                </a:lnTo>
                <a:lnTo>
                  <a:pt x="507346" y="746102"/>
                </a:lnTo>
                <a:lnTo>
                  <a:pt x="457809" y="750863"/>
                </a:lnTo>
                <a:lnTo>
                  <a:pt x="404393" y="752451"/>
                </a:lnTo>
                <a:lnTo>
                  <a:pt x="350996" y="750863"/>
                </a:lnTo>
                <a:lnTo>
                  <a:pt x="301519" y="746102"/>
                </a:lnTo>
                <a:lnTo>
                  <a:pt x="255960" y="738166"/>
                </a:lnTo>
                <a:lnTo>
                  <a:pt x="214321" y="727056"/>
                </a:lnTo>
                <a:lnTo>
                  <a:pt x="176600" y="712771"/>
                </a:lnTo>
                <a:lnTo>
                  <a:pt x="134853" y="690910"/>
                </a:lnTo>
                <a:lnTo>
                  <a:pt x="98771" y="665008"/>
                </a:lnTo>
                <a:lnTo>
                  <a:pt x="68353" y="635064"/>
                </a:lnTo>
                <a:lnTo>
                  <a:pt x="43599" y="601079"/>
                </a:lnTo>
                <a:lnTo>
                  <a:pt x="24524" y="563496"/>
                </a:lnTo>
                <a:lnTo>
                  <a:pt x="10899" y="523004"/>
                </a:lnTo>
                <a:lnTo>
                  <a:pt x="2724" y="479604"/>
                </a:lnTo>
                <a:lnTo>
                  <a:pt x="0" y="433296"/>
                </a:lnTo>
                <a:close/>
              </a:path>
              <a:path w="1789430" h="752475">
                <a:moveTo>
                  <a:pt x="931033" y="477630"/>
                </a:moveTo>
                <a:lnTo>
                  <a:pt x="1034397" y="477630"/>
                </a:lnTo>
                <a:lnTo>
                  <a:pt x="1039571" y="503976"/>
                </a:lnTo>
                <a:lnTo>
                  <a:pt x="1047991" y="528883"/>
                </a:lnTo>
                <a:lnTo>
                  <a:pt x="1074567" y="574380"/>
                </a:lnTo>
                <a:lnTo>
                  <a:pt x="1117676" y="612407"/>
                </a:lnTo>
                <a:lnTo>
                  <a:pt x="1180870" y="641249"/>
                </a:lnTo>
                <a:lnTo>
                  <a:pt x="1220810" y="651750"/>
                </a:lnTo>
                <a:lnTo>
                  <a:pt x="1267394" y="659252"/>
                </a:lnTo>
                <a:lnTo>
                  <a:pt x="1320623" y="663752"/>
                </a:lnTo>
                <a:lnTo>
                  <a:pt x="1380495" y="665253"/>
                </a:lnTo>
                <a:lnTo>
                  <a:pt x="1424629" y="664594"/>
                </a:lnTo>
                <a:lnTo>
                  <a:pt x="1464692" y="662619"/>
                </a:lnTo>
                <a:lnTo>
                  <a:pt x="1532602" y="654720"/>
                </a:lnTo>
                <a:lnTo>
                  <a:pt x="1585814" y="642535"/>
                </a:lnTo>
                <a:lnTo>
                  <a:pt x="1625923" y="627042"/>
                </a:lnTo>
                <a:lnTo>
                  <a:pt x="1665236" y="599670"/>
                </a:lnTo>
                <a:lnTo>
                  <a:pt x="1686760" y="559822"/>
                </a:lnTo>
                <a:lnTo>
                  <a:pt x="1687648" y="549887"/>
                </a:lnTo>
                <a:lnTo>
                  <a:pt x="1686959" y="538497"/>
                </a:lnTo>
                <a:lnTo>
                  <a:pt x="1669782" y="497699"/>
                </a:lnTo>
                <a:lnTo>
                  <a:pt x="1633271" y="471751"/>
                </a:lnTo>
                <a:lnTo>
                  <a:pt x="1593652" y="456504"/>
                </a:lnTo>
                <a:lnTo>
                  <a:pt x="1538970" y="443093"/>
                </a:lnTo>
                <a:lnTo>
                  <a:pt x="1466897" y="431030"/>
                </a:lnTo>
                <a:lnTo>
                  <a:pt x="1423282" y="425504"/>
                </a:lnTo>
                <a:lnTo>
                  <a:pt x="1374616" y="420314"/>
                </a:lnTo>
                <a:lnTo>
                  <a:pt x="1313244" y="413839"/>
                </a:lnTo>
                <a:lnTo>
                  <a:pt x="1257719" y="406414"/>
                </a:lnTo>
                <a:lnTo>
                  <a:pt x="1208043" y="398040"/>
                </a:lnTo>
                <a:lnTo>
                  <a:pt x="1164214" y="388717"/>
                </a:lnTo>
                <a:lnTo>
                  <a:pt x="1125728" y="378491"/>
                </a:lnTo>
                <a:lnTo>
                  <a:pt x="1062534" y="355467"/>
                </a:lnTo>
                <a:lnTo>
                  <a:pt x="1017251" y="328921"/>
                </a:lnTo>
                <a:lnTo>
                  <a:pt x="986389" y="299039"/>
                </a:lnTo>
                <a:lnTo>
                  <a:pt x="963426" y="248306"/>
                </a:lnTo>
                <a:lnTo>
                  <a:pt x="959200" y="210647"/>
                </a:lnTo>
                <a:lnTo>
                  <a:pt x="960517" y="191159"/>
                </a:lnTo>
                <a:lnTo>
                  <a:pt x="971049" y="152826"/>
                </a:lnTo>
                <a:lnTo>
                  <a:pt x="992390" y="115595"/>
                </a:lnTo>
                <a:lnTo>
                  <a:pt x="1026191" y="81671"/>
                </a:lnTo>
                <a:lnTo>
                  <a:pt x="1073005" y="51835"/>
                </a:lnTo>
                <a:lnTo>
                  <a:pt x="1133750" y="27831"/>
                </a:lnTo>
                <a:lnTo>
                  <a:pt x="1208824" y="10195"/>
                </a:lnTo>
                <a:lnTo>
                  <a:pt x="1252514" y="4531"/>
                </a:lnTo>
                <a:lnTo>
                  <a:pt x="1300430" y="1132"/>
                </a:lnTo>
                <a:lnTo>
                  <a:pt x="1352572" y="0"/>
                </a:lnTo>
                <a:lnTo>
                  <a:pt x="1407604" y="1410"/>
                </a:lnTo>
                <a:lnTo>
                  <a:pt x="1458072" y="5643"/>
                </a:lnTo>
                <a:lnTo>
                  <a:pt x="1503973" y="12697"/>
                </a:lnTo>
                <a:lnTo>
                  <a:pt x="1545309" y="22573"/>
                </a:lnTo>
                <a:lnTo>
                  <a:pt x="1582079" y="35271"/>
                </a:lnTo>
                <a:lnTo>
                  <a:pt x="1622540" y="54452"/>
                </a:lnTo>
                <a:lnTo>
                  <a:pt x="1657459" y="76971"/>
                </a:lnTo>
                <a:lnTo>
                  <a:pt x="1686836" y="102828"/>
                </a:lnTo>
                <a:lnTo>
                  <a:pt x="1729731" y="163879"/>
                </a:lnTo>
                <a:lnTo>
                  <a:pt x="1755817" y="234299"/>
                </a:lnTo>
                <a:lnTo>
                  <a:pt x="1762844" y="272861"/>
                </a:lnTo>
                <a:lnTo>
                  <a:pt x="1660459" y="272861"/>
                </a:lnTo>
                <a:lnTo>
                  <a:pt x="1654642" y="245290"/>
                </a:lnTo>
                <a:lnTo>
                  <a:pt x="1646253" y="219648"/>
                </a:lnTo>
                <a:lnTo>
                  <a:pt x="1621759" y="174151"/>
                </a:lnTo>
                <a:lnTo>
                  <a:pt x="1583610" y="137288"/>
                </a:lnTo>
                <a:lnTo>
                  <a:pt x="1527948" y="109977"/>
                </a:lnTo>
                <a:lnTo>
                  <a:pt x="1452017" y="92893"/>
                </a:lnTo>
                <a:lnTo>
                  <a:pt x="1405233" y="88621"/>
                </a:lnTo>
                <a:lnTo>
                  <a:pt x="1352572" y="87198"/>
                </a:lnTo>
                <a:lnTo>
                  <a:pt x="1298547" y="88300"/>
                </a:lnTo>
                <a:lnTo>
                  <a:pt x="1250861" y="91607"/>
                </a:lnTo>
                <a:lnTo>
                  <a:pt x="1209512" y="97118"/>
                </a:lnTo>
                <a:lnTo>
                  <a:pt x="1145063" y="114248"/>
                </a:lnTo>
                <a:lnTo>
                  <a:pt x="1100607" y="136660"/>
                </a:lnTo>
                <a:lnTo>
                  <a:pt x="1066851" y="176600"/>
                </a:lnTo>
                <a:lnTo>
                  <a:pt x="1060605" y="203543"/>
                </a:lnTo>
                <a:lnTo>
                  <a:pt x="1061294" y="215408"/>
                </a:lnTo>
                <a:lnTo>
                  <a:pt x="1078486" y="257675"/>
                </a:lnTo>
                <a:lnTo>
                  <a:pt x="1115226" y="284128"/>
                </a:lnTo>
                <a:lnTo>
                  <a:pt x="1155212" y="299192"/>
                </a:lnTo>
                <a:lnTo>
                  <a:pt x="1210018" y="312541"/>
                </a:lnTo>
                <a:lnTo>
                  <a:pt x="1282274" y="324176"/>
                </a:lnTo>
                <a:lnTo>
                  <a:pt x="1325935" y="329350"/>
                </a:lnTo>
                <a:lnTo>
                  <a:pt x="1374616" y="334096"/>
                </a:lnTo>
                <a:lnTo>
                  <a:pt x="1435376" y="340571"/>
                </a:lnTo>
                <a:lnTo>
                  <a:pt x="1490288" y="347996"/>
                </a:lnTo>
                <a:lnTo>
                  <a:pt x="1539353" y="356370"/>
                </a:lnTo>
                <a:lnTo>
                  <a:pt x="1582569" y="365693"/>
                </a:lnTo>
                <a:lnTo>
                  <a:pt x="1620749" y="375904"/>
                </a:lnTo>
                <a:lnTo>
                  <a:pt x="1683698" y="398805"/>
                </a:lnTo>
                <a:lnTo>
                  <a:pt x="1729379" y="424953"/>
                </a:lnTo>
                <a:lnTo>
                  <a:pt x="1760731" y="454713"/>
                </a:lnTo>
                <a:lnTo>
                  <a:pt x="1778887" y="488269"/>
                </a:lnTo>
                <a:lnTo>
                  <a:pt x="1787705" y="525622"/>
                </a:lnTo>
                <a:lnTo>
                  <a:pt x="1788807" y="545723"/>
                </a:lnTo>
                <a:lnTo>
                  <a:pt x="1787491" y="565165"/>
                </a:lnTo>
                <a:lnTo>
                  <a:pt x="1776958" y="603130"/>
                </a:lnTo>
                <a:lnTo>
                  <a:pt x="1755542" y="639473"/>
                </a:lnTo>
                <a:lnTo>
                  <a:pt x="1721128" y="672540"/>
                </a:lnTo>
                <a:lnTo>
                  <a:pt x="1673227" y="701856"/>
                </a:lnTo>
                <a:lnTo>
                  <a:pt x="1610278" y="725492"/>
                </a:lnTo>
                <a:lnTo>
                  <a:pt x="1573016" y="735060"/>
                </a:lnTo>
                <a:lnTo>
                  <a:pt x="1531683" y="742669"/>
                </a:lnTo>
                <a:lnTo>
                  <a:pt x="1485818" y="748103"/>
                </a:lnTo>
                <a:lnTo>
                  <a:pt x="1435422" y="751364"/>
                </a:lnTo>
                <a:lnTo>
                  <a:pt x="1380495" y="752451"/>
                </a:lnTo>
                <a:lnTo>
                  <a:pt x="1322643" y="751165"/>
                </a:lnTo>
                <a:lnTo>
                  <a:pt x="1269354" y="747307"/>
                </a:lnTo>
                <a:lnTo>
                  <a:pt x="1220626" y="740877"/>
                </a:lnTo>
                <a:lnTo>
                  <a:pt x="1176461" y="731876"/>
                </a:lnTo>
                <a:lnTo>
                  <a:pt x="1136551" y="720532"/>
                </a:lnTo>
                <a:lnTo>
                  <a:pt x="1100591" y="707076"/>
                </a:lnTo>
                <a:lnTo>
                  <a:pt x="1040520" y="673825"/>
                </a:lnTo>
                <a:lnTo>
                  <a:pt x="994839" y="632982"/>
                </a:lnTo>
                <a:lnTo>
                  <a:pt x="962140" y="585892"/>
                </a:lnTo>
                <a:lnTo>
                  <a:pt x="941381" y="533721"/>
                </a:lnTo>
                <a:lnTo>
                  <a:pt x="934906" y="506165"/>
                </a:lnTo>
                <a:lnTo>
                  <a:pt x="931033" y="477630"/>
                </a:lnTo>
                <a:close/>
              </a:path>
            </a:pathLst>
          </a:custGeom>
          <a:ln w="37625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276404" y="2038558"/>
            <a:ext cx="707390" cy="732790"/>
          </a:xfrm>
          <a:custGeom>
            <a:avLst/>
            <a:gdLst/>
            <a:ahLst/>
            <a:cxnLst/>
            <a:rect l="l" t="t" r="r" b="b"/>
            <a:pathLst>
              <a:path w="707389" h="732789">
                <a:moveTo>
                  <a:pt x="707382" y="732366"/>
                </a:moveTo>
                <a:lnTo>
                  <a:pt x="0" y="732366"/>
                </a:lnTo>
                <a:lnTo>
                  <a:pt x="0" y="0"/>
                </a:lnTo>
                <a:lnTo>
                  <a:pt x="685338" y="0"/>
                </a:lnTo>
                <a:lnTo>
                  <a:pt x="685338" y="87198"/>
                </a:lnTo>
                <a:lnTo>
                  <a:pt x="99445" y="87198"/>
                </a:lnTo>
                <a:lnTo>
                  <a:pt x="99445" y="316950"/>
                </a:lnTo>
                <a:lnTo>
                  <a:pt x="636105" y="316950"/>
                </a:lnTo>
                <a:lnTo>
                  <a:pt x="636105" y="404393"/>
                </a:lnTo>
                <a:lnTo>
                  <a:pt x="99445" y="404393"/>
                </a:lnTo>
                <a:lnTo>
                  <a:pt x="99445" y="645168"/>
                </a:lnTo>
                <a:lnTo>
                  <a:pt x="707382" y="645168"/>
                </a:lnTo>
                <a:lnTo>
                  <a:pt x="707382" y="732366"/>
                </a:lnTo>
                <a:close/>
              </a:path>
            </a:pathLst>
          </a:custGeom>
          <a:ln w="37625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113114" y="2028516"/>
            <a:ext cx="1750060" cy="752475"/>
          </a:xfrm>
          <a:custGeom>
            <a:avLst/>
            <a:gdLst/>
            <a:ahLst/>
            <a:cxnLst/>
            <a:rect l="l" t="t" r="r" b="b"/>
            <a:pathLst>
              <a:path w="1750060" h="752475">
                <a:moveTo>
                  <a:pt x="752451" y="569727"/>
                </a:moveTo>
                <a:lnTo>
                  <a:pt x="752451" y="651046"/>
                </a:lnTo>
                <a:lnTo>
                  <a:pt x="752956" y="665544"/>
                </a:lnTo>
                <a:lnTo>
                  <a:pt x="765509" y="712648"/>
                </a:lnTo>
                <a:lnTo>
                  <a:pt x="791641" y="742408"/>
                </a:lnTo>
                <a:lnTo>
                  <a:pt x="681418" y="742408"/>
                </a:lnTo>
                <a:lnTo>
                  <a:pt x="655700" y="702728"/>
                </a:lnTo>
                <a:lnTo>
                  <a:pt x="648107" y="651046"/>
                </a:lnTo>
                <a:lnTo>
                  <a:pt x="648107" y="574870"/>
                </a:lnTo>
                <a:lnTo>
                  <a:pt x="647387" y="546105"/>
                </a:lnTo>
                <a:lnTo>
                  <a:pt x="641631" y="499689"/>
                </a:lnTo>
                <a:lnTo>
                  <a:pt x="619571" y="455585"/>
                </a:lnTo>
                <a:lnTo>
                  <a:pt x="572696" y="434597"/>
                </a:lnTo>
                <a:lnTo>
                  <a:pt x="522729" y="429086"/>
                </a:lnTo>
                <a:lnTo>
                  <a:pt x="491591" y="428397"/>
                </a:lnTo>
                <a:lnTo>
                  <a:pt x="99445" y="428397"/>
                </a:lnTo>
                <a:lnTo>
                  <a:pt x="99445" y="742408"/>
                </a:lnTo>
                <a:lnTo>
                  <a:pt x="0" y="742408"/>
                </a:lnTo>
                <a:lnTo>
                  <a:pt x="0" y="10042"/>
                </a:lnTo>
                <a:lnTo>
                  <a:pt x="484733" y="10042"/>
                </a:lnTo>
                <a:lnTo>
                  <a:pt x="533598" y="11741"/>
                </a:lnTo>
                <a:lnTo>
                  <a:pt x="577809" y="16839"/>
                </a:lnTo>
                <a:lnTo>
                  <a:pt x="617367" y="25335"/>
                </a:lnTo>
                <a:lnTo>
                  <a:pt x="682720" y="51819"/>
                </a:lnTo>
                <a:lnTo>
                  <a:pt x="730850" y="87703"/>
                </a:lnTo>
                <a:lnTo>
                  <a:pt x="762141" y="131761"/>
                </a:lnTo>
                <a:lnTo>
                  <a:pt x="777695" y="180137"/>
                </a:lnTo>
                <a:lnTo>
                  <a:pt x="779639" y="205748"/>
                </a:lnTo>
                <a:lnTo>
                  <a:pt x="777940" y="232186"/>
                </a:lnTo>
                <a:lnTo>
                  <a:pt x="764345" y="278357"/>
                </a:lnTo>
                <a:lnTo>
                  <a:pt x="738152" y="315557"/>
                </a:lnTo>
                <a:lnTo>
                  <a:pt x="704596" y="344337"/>
                </a:lnTo>
                <a:lnTo>
                  <a:pt x="665314" y="365096"/>
                </a:lnTo>
                <a:lnTo>
                  <a:pt x="625634" y="378935"/>
                </a:lnTo>
                <a:lnTo>
                  <a:pt x="605977" y="383328"/>
                </a:lnTo>
                <a:lnTo>
                  <a:pt x="605977" y="385288"/>
                </a:lnTo>
                <a:lnTo>
                  <a:pt x="649576" y="394473"/>
                </a:lnTo>
                <a:lnTo>
                  <a:pt x="685827" y="410272"/>
                </a:lnTo>
                <a:lnTo>
                  <a:pt x="725875" y="449401"/>
                </a:lnTo>
                <a:lnTo>
                  <a:pt x="742806" y="487565"/>
                </a:lnTo>
                <a:lnTo>
                  <a:pt x="751379" y="538880"/>
                </a:lnTo>
                <a:lnTo>
                  <a:pt x="752451" y="569727"/>
                </a:lnTo>
                <a:close/>
              </a:path>
              <a:path w="1750060" h="752475">
                <a:moveTo>
                  <a:pt x="99445" y="341199"/>
                </a:moveTo>
                <a:lnTo>
                  <a:pt x="471506" y="341199"/>
                </a:lnTo>
                <a:lnTo>
                  <a:pt x="508186" y="340234"/>
                </a:lnTo>
                <a:lnTo>
                  <a:pt x="569420" y="332519"/>
                </a:lnTo>
                <a:lnTo>
                  <a:pt x="614918" y="317180"/>
                </a:lnTo>
                <a:lnTo>
                  <a:pt x="647250" y="295503"/>
                </a:lnTo>
                <a:lnTo>
                  <a:pt x="673335" y="252899"/>
                </a:lnTo>
                <a:lnTo>
                  <a:pt x="678234" y="219709"/>
                </a:lnTo>
                <a:lnTo>
                  <a:pt x="677040" y="202227"/>
                </a:lnTo>
                <a:lnTo>
                  <a:pt x="659129" y="156025"/>
                </a:lnTo>
                <a:lnTo>
                  <a:pt x="616510" y="121397"/>
                </a:lnTo>
                <a:lnTo>
                  <a:pt x="571946" y="106058"/>
                </a:lnTo>
                <a:lnTo>
                  <a:pt x="512304" y="98220"/>
                </a:lnTo>
                <a:lnTo>
                  <a:pt x="476650" y="97240"/>
                </a:lnTo>
                <a:lnTo>
                  <a:pt x="99445" y="97240"/>
                </a:lnTo>
                <a:lnTo>
                  <a:pt x="99445" y="341199"/>
                </a:lnTo>
                <a:close/>
              </a:path>
              <a:path w="1750060" h="752475">
                <a:moveTo>
                  <a:pt x="891896" y="477630"/>
                </a:moveTo>
                <a:lnTo>
                  <a:pt x="995260" y="477630"/>
                </a:lnTo>
                <a:lnTo>
                  <a:pt x="1000434" y="503976"/>
                </a:lnTo>
                <a:lnTo>
                  <a:pt x="1008854" y="528883"/>
                </a:lnTo>
                <a:lnTo>
                  <a:pt x="1035429" y="574380"/>
                </a:lnTo>
                <a:lnTo>
                  <a:pt x="1078539" y="612407"/>
                </a:lnTo>
                <a:lnTo>
                  <a:pt x="1141733" y="641249"/>
                </a:lnTo>
                <a:lnTo>
                  <a:pt x="1181673" y="651750"/>
                </a:lnTo>
                <a:lnTo>
                  <a:pt x="1228257" y="659252"/>
                </a:lnTo>
                <a:lnTo>
                  <a:pt x="1281486" y="663752"/>
                </a:lnTo>
                <a:lnTo>
                  <a:pt x="1341358" y="665253"/>
                </a:lnTo>
                <a:lnTo>
                  <a:pt x="1385493" y="664594"/>
                </a:lnTo>
                <a:lnTo>
                  <a:pt x="1425556" y="662619"/>
                </a:lnTo>
                <a:lnTo>
                  <a:pt x="1493465" y="654720"/>
                </a:lnTo>
                <a:lnTo>
                  <a:pt x="1546678" y="642535"/>
                </a:lnTo>
                <a:lnTo>
                  <a:pt x="1586787" y="627042"/>
                </a:lnTo>
                <a:lnTo>
                  <a:pt x="1626099" y="599670"/>
                </a:lnTo>
                <a:lnTo>
                  <a:pt x="1647623" y="559822"/>
                </a:lnTo>
                <a:lnTo>
                  <a:pt x="1648511" y="549887"/>
                </a:lnTo>
                <a:lnTo>
                  <a:pt x="1647822" y="538497"/>
                </a:lnTo>
                <a:lnTo>
                  <a:pt x="1630646" y="497699"/>
                </a:lnTo>
                <a:lnTo>
                  <a:pt x="1594134" y="471751"/>
                </a:lnTo>
                <a:lnTo>
                  <a:pt x="1554516" y="456504"/>
                </a:lnTo>
                <a:lnTo>
                  <a:pt x="1499833" y="443093"/>
                </a:lnTo>
                <a:lnTo>
                  <a:pt x="1427760" y="431030"/>
                </a:lnTo>
                <a:lnTo>
                  <a:pt x="1384145" y="425504"/>
                </a:lnTo>
                <a:lnTo>
                  <a:pt x="1335479" y="420314"/>
                </a:lnTo>
                <a:lnTo>
                  <a:pt x="1274107" y="413839"/>
                </a:lnTo>
                <a:lnTo>
                  <a:pt x="1218582" y="406414"/>
                </a:lnTo>
                <a:lnTo>
                  <a:pt x="1168906" y="398040"/>
                </a:lnTo>
                <a:lnTo>
                  <a:pt x="1125078" y="388717"/>
                </a:lnTo>
                <a:lnTo>
                  <a:pt x="1086592" y="378491"/>
                </a:lnTo>
                <a:lnTo>
                  <a:pt x="1023397" y="355467"/>
                </a:lnTo>
                <a:lnTo>
                  <a:pt x="978114" y="328921"/>
                </a:lnTo>
                <a:lnTo>
                  <a:pt x="947252" y="299039"/>
                </a:lnTo>
                <a:lnTo>
                  <a:pt x="924289" y="248306"/>
                </a:lnTo>
                <a:lnTo>
                  <a:pt x="920064" y="210647"/>
                </a:lnTo>
                <a:lnTo>
                  <a:pt x="921380" y="191159"/>
                </a:lnTo>
                <a:lnTo>
                  <a:pt x="931913" y="152826"/>
                </a:lnTo>
                <a:lnTo>
                  <a:pt x="953253" y="115595"/>
                </a:lnTo>
                <a:lnTo>
                  <a:pt x="987055" y="81671"/>
                </a:lnTo>
                <a:lnTo>
                  <a:pt x="1033869" y="51835"/>
                </a:lnTo>
                <a:lnTo>
                  <a:pt x="1094613" y="27831"/>
                </a:lnTo>
                <a:lnTo>
                  <a:pt x="1169687" y="10195"/>
                </a:lnTo>
                <a:lnTo>
                  <a:pt x="1213378" y="4531"/>
                </a:lnTo>
                <a:lnTo>
                  <a:pt x="1261294" y="1132"/>
                </a:lnTo>
                <a:lnTo>
                  <a:pt x="1313435" y="0"/>
                </a:lnTo>
                <a:lnTo>
                  <a:pt x="1368468" y="1410"/>
                </a:lnTo>
                <a:lnTo>
                  <a:pt x="1418935" y="5643"/>
                </a:lnTo>
                <a:lnTo>
                  <a:pt x="1464837" y="12697"/>
                </a:lnTo>
                <a:lnTo>
                  <a:pt x="1506172" y="22573"/>
                </a:lnTo>
                <a:lnTo>
                  <a:pt x="1542943" y="35271"/>
                </a:lnTo>
                <a:lnTo>
                  <a:pt x="1583403" y="54452"/>
                </a:lnTo>
                <a:lnTo>
                  <a:pt x="1618322" y="76971"/>
                </a:lnTo>
                <a:lnTo>
                  <a:pt x="1647699" y="102828"/>
                </a:lnTo>
                <a:lnTo>
                  <a:pt x="1690594" y="163879"/>
                </a:lnTo>
                <a:lnTo>
                  <a:pt x="1716681" y="234299"/>
                </a:lnTo>
                <a:lnTo>
                  <a:pt x="1723707" y="272861"/>
                </a:lnTo>
                <a:lnTo>
                  <a:pt x="1621323" y="272861"/>
                </a:lnTo>
                <a:lnTo>
                  <a:pt x="1615505" y="245290"/>
                </a:lnTo>
                <a:lnTo>
                  <a:pt x="1607116" y="219648"/>
                </a:lnTo>
                <a:lnTo>
                  <a:pt x="1582622" y="174151"/>
                </a:lnTo>
                <a:lnTo>
                  <a:pt x="1544473" y="137288"/>
                </a:lnTo>
                <a:lnTo>
                  <a:pt x="1488811" y="109977"/>
                </a:lnTo>
                <a:lnTo>
                  <a:pt x="1412880" y="92893"/>
                </a:lnTo>
                <a:lnTo>
                  <a:pt x="1366097" y="88621"/>
                </a:lnTo>
                <a:lnTo>
                  <a:pt x="1313435" y="87198"/>
                </a:lnTo>
                <a:lnTo>
                  <a:pt x="1259411" y="88300"/>
                </a:lnTo>
                <a:lnTo>
                  <a:pt x="1211724" y="91607"/>
                </a:lnTo>
                <a:lnTo>
                  <a:pt x="1170376" y="97118"/>
                </a:lnTo>
                <a:lnTo>
                  <a:pt x="1105926" y="114248"/>
                </a:lnTo>
                <a:lnTo>
                  <a:pt x="1061470" y="136660"/>
                </a:lnTo>
                <a:lnTo>
                  <a:pt x="1027714" y="176600"/>
                </a:lnTo>
                <a:lnTo>
                  <a:pt x="1021468" y="203543"/>
                </a:lnTo>
                <a:lnTo>
                  <a:pt x="1022157" y="215408"/>
                </a:lnTo>
                <a:lnTo>
                  <a:pt x="1039349" y="257675"/>
                </a:lnTo>
                <a:lnTo>
                  <a:pt x="1076090" y="284128"/>
                </a:lnTo>
                <a:lnTo>
                  <a:pt x="1116076" y="299192"/>
                </a:lnTo>
                <a:lnTo>
                  <a:pt x="1170881" y="312541"/>
                </a:lnTo>
                <a:lnTo>
                  <a:pt x="1243138" y="324176"/>
                </a:lnTo>
                <a:lnTo>
                  <a:pt x="1286798" y="329350"/>
                </a:lnTo>
                <a:lnTo>
                  <a:pt x="1335479" y="334096"/>
                </a:lnTo>
                <a:lnTo>
                  <a:pt x="1396239" y="340571"/>
                </a:lnTo>
                <a:lnTo>
                  <a:pt x="1451152" y="347996"/>
                </a:lnTo>
                <a:lnTo>
                  <a:pt x="1500216" y="356370"/>
                </a:lnTo>
                <a:lnTo>
                  <a:pt x="1543432" y="365693"/>
                </a:lnTo>
                <a:lnTo>
                  <a:pt x="1581612" y="375904"/>
                </a:lnTo>
                <a:lnTo>
                  <a:pt x="1644561" y="398805"/>
                </a:lnTo>
                <a:lnTo>
                  <a:pt x="1690243" y="424953"/>
                </a:lnTo>
                <a:lnTo>
                  <a:pt x="1721594" y="454713"/>
                </a:lnTo>
                <a:lnTo>
                  <a:pt x="1739750" y="488269"/>
                </a:lnTo>
                <a:lnTo>
                  <a:pt x="1748569" y="525622"/>
                </a:lnTo>
                <a:lnTo>
                  <a:pt x="1749671" y="545723"/>
                </a:lnTo>
                <a:lnTo>
                  <a:pt x="1748354" y="565165"/>
                </a:lnTo>
                <a:lnTo>
                  <a:pt x="1737822" y="603130"/>
                </a:lnTo>
                <a:lnTo>
                  <a:pt x="1716405" y="639473"/>
                </a:lnTo>
                <a:lnTo>
                  <a:pt x="1681991" y="672540"/>
                </a:lnTo>
                <a:lnTo>
                  <a:pt x="1634090" y="701856"/>
                </a:lnTo>
                <a:lnTo>
                  <a:pt x="1571141" y="725492"/>
                </a:lnTo>
                <a:lnTo>
                  <a:pt x="1533880" y="735060"/>
                </a:lnTo>
                <a:lnTo>
                  <a:pt x="1492546" y="742669"/>
                </a:lnTo>
                <a:lnTo>
                  <a:pt x="1446682" y="748103"/>
                </a:lnTo>
                <a:lnTo>
                  <a:pt x="1396285" y="751364"/>
                </a:lnTo>
                <a:lnTo>
                  <a:pt x="1341358" y="752451"/>
                </a:lnTo>
                <a:lnTo>
                  <a:pt x="1283507" y="751165"/>
                </a:lnTo>
                <a:lnTo>
                  <a:pt x="1230217" y="747307"/>
                </a:lnTo>
                <a:lnTo>
                  <a:pt x="1181490" y="740877"/>
                </a:lnTo>
                <a:lnTo>
                  <a:pt x="1137324" y="731876"/>
                </a:lnTo>
                <a:lnTo>
                  <a:pt x="1097415" y="720532"/>
                </a:lnTo>
                <a:lnTo>
                  <a:pt x="1061455" y="707076"/>
                </a:lnTo>
                <a:lnTo>
                  <a:pt x="1001383" y="673825"/>
                </a:lnTo>
                <a:lnTo>
                  <a:pt x="955702" y="632982"/>
                </a:lnTo>
                <a:lnTo>
                  <a:pt x="923003" y="585892"/>
                </a:lnTo>
                <a:lnTo>
                  <a:pt x="902245" y="533721"/>
                </a:lnTo>
                <a:lnTo>
                  <a:pt x="895769" y="506165"/>
                </a:lnTo>
                <a:lnTo>
                  <a:pt x="891896" y="477630"/>
                </a:lnTo>
                <a:close/>
              </a:path>
            </a:pathLst>
          </a:custGeom>
          <a:ln w="37625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07342" y="0"/>
            <a:ext cx="4591164" cy="231309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3644672"/>
            <a:ext cx="18288000" cy="6642734"/>
            <a:chOff x="0" y="3644672"/>
            <a:chExt cx="18288000" cy="6642734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491805"/>
              <a:ext cx="3537487" cy="279519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147269"/>
              <a:ext cx="18287999" cy="413973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62236" y="3644672"/>
              <a:ext cx="3118485" cy="6294120"/>
            </a:xfrm>
            <a:custGeom>
              <a:avLst/>
              <a:gdLst/>
              <a:ahLst/>
              <a:cxnLst/>
              <a:rect l="l" t="t" r="r" b="b"/>
              <a:pathLst>
                <a:path w="3118485" h="6294120">
                  <a:moveTo>
                    <a:pt x="3118116" y="771523"/>
                  </a:moveTo>
                  <a:lnTo>
                    <a:pt x="3118116" y="5522222"/>
                  </a:lnTo>
                  <a:lnTo>
                    <a:pt x="3116878" y="5553252"/>
                  </a:lnTo>
                  <a:lnTo>
                    <a:pt x="3107114" y="5614356"/>
                  </a:lnTo>
                  <a:lnTo>
                    <a:pt x="3087943" y="5674032"/>
                  </a:lnTo>
                  <a:lnTo>
                    <a:pt x="3059739" y="5732096"/>
                  </a:lnTo>
                  <a:lnTo>
                    <a:pt x="3022872" y="5788362"/>
                  </a:lnTo>
                  <a:lnTo>
                    <a:pt x="2977716" y="5842646"/>
                  </a:lnTo>
                  <a:lnTo>
                    <a:pt x="2924644" y="5894765"/>
                  </a:lnTo>
                  <a:lnTo>
                    <a:pt x="2895256" y="5919954"/>
                  </a:lnTo>
                  <a:lnTo>
                    <a:pt x="2864028" y="5944533"/>
                  </a:lnTo>
                  <a:lnTo>
                    <a:pt x="2831008" y="5968478"/>
                  </a:lnTo>
                  <a:lnTo>
                    <a:pt x="2796241" y="5991767"/>
                  </a:lnTo>
                  <a:lnTo>
                    <a:pt x="2759775" y="6014375"/>
                  </a:lnTo>
                  <a:lnTo>
                    <a:pt x="2721655" y="6036281"/>
                  </a:lnTo>
                  <a:lnTo>
                    <a:pt x="2681929" y="6057461"/>
                  </a:lnTo>
                  <a:lnTo>
                    <a:pt x="2640643" y="6077892"/>
                  </a:lnTo>
                  <a:lnTo>
                    <a:pt x="2597844" y="6097551"/>
                  </a:lnTo>
                  <a:lnTo>
                    <a:pt x="2553578" y="6116415"/>
                  </a:lnTo>
                  <a:lnTo>
                    <a:pt x="2507891" y="6134461"/>
                  </a:lnTo>
                  <a:lnTo>
                    <a:pt x="2460831" y="6151666"/>
                  </a:lnTo>
                  <a:lnTo>
                    <a:pt x="2412444" y="6168007"/>
                  </a:lnTo>
                  <a:lnTo>
                    <a:pt x="2362777" y="6183460"/>
                  </a:lnTo>
                  <a:lnTo>
                    <a:pt x="2311875" y="6198004"/>
                  </a:lnTo>
                  <a:lnTo>
                    <a:pt x="2259786" y="6211614"/>
                  </a:lnTo>
                  <a:lnTo>
                    <a:pt x="2206556" y="6224267"/>
                  </a:lnTo>
                  <a:lnTo>
                    <a:pt x="2152232" y="6235941"/>
                  </a:lnTo>
                  <a:lnTo>
                    <a:pt x="2096861" y="6246613"/>
                  </a:lnTo>
                  <a:lnTo>
                    <a:pt x="2040488" y="6256259"/>
                  </a:lnTo>
                  <a:lnTo>
                    <a:pt x="1983161" y="6264857"/>
                  </a:lnTo>
                  <a:lnTo>
                    <a:pt x="1924926" y="6272383"/>
                  </a:lnTo>
                  <a:lnTo>
                    <a:pt x="1865830" y="6278815"/>
                  </a:lnTo>
                  <a:lnTo>
                    <a:pt x="1805919" y="6284129"/>
                  </a:lnTo>
                  <a:lnTo>
                    <a:pt x="1745239" y="6288302"/>
                  </a:lnTo>
                  <a:lnTo>
                    <a:pt x="1683838" y="6291311"/>
                  </a:lnTo>
                  <a:lnTo>
                    <a:pt x="1621762" y="6293134"/>
                  </a:lnTo>
                  <a:lnTo>
                    <a:pt x="1559077" y="6293746"/>
                  </a:lnTo>
                  <a:lnTo>
                    <a:pt x="1496353" y="6293134"/>
                  </a:lnTo>
                  <a:lnTo>
                    <a:pt x="1434277" y="6291311"/>
                  </a:lnTo>
                  <a:lnTo>
                    <a:pt x="1372876" y="6288302"/>
                  </a:lnTo>
                  <a:lnTo>
                    <a:pt x="1312197" y="6284129"/>
                  </a:lnTo>
                  <a:lnTo>
                    <a:pt x="1252286" y="6278815"/>
                  </a:lnTo>
                  <a:lnTo>
                    <a:pt x="1193189" y="6272383"/>
                  </a:lnTo>
                  <a:lnTo>
                    <a:pt x="1134954" y="6264857"/>
                  </a:lnTo>
                  <a:lnTo>
                    <a:pt x="1077627" y="6256259"/>
                  </a:lnTo>
                  <a:lnTo>
                    <a:pt x="1021254" y="6246613"/>
                  </a:lnTo>
                  <a:lnTo>
                    <a:pt x="965883" y="6235941"/>
                  </a:lnTo>
                  <a:lnTo>
                    <a:pt x="911559" y="6224267"/>
                  </a:lnTo>
                  <a:lnTo>
                    <a:pt x="858329" y="6211614"/>
                  </a:lnTo>
                  <a:lnTo>
                    <a:pt x="806240" y="6198004"/>
                  </a:lnTo>
                  <a:lnTo>
                    <a:pt x="755339" y="6183460"/>
                  </a:lnTo>
                  <a:lnTo>
                    <a:pt x="705671" y="6168007"/>
                  </a:lnTo>
                  <a:lnTo>
                    <a:pt x="657284" y="6151666"/>
                  </a:lnTo>
                  <a:lnTo>
                    <a:pt x="610224" y="6134461"/>
                  </a:lnTo>
                  <a:lnTo>
                    <a:pt x="564538" y="6116415"/>
                  </a:lnTo>
                  <a:lnTo>
                    <a:pt x="520272" y="6097551"/>
                  </a:lnTo>
                  <a:lnTo>
                    <a:pt x="477472" y="6077892"/>
                  </a:lnTo>
                  <a:lnTo>
                    <a:pt x="436186" y="6057461"/>
                  </a:lnTo>
                  <a:lnTo>
                    <a:pt x="396460" y="6036281"/>
                  </a:lnTo>
                  <a:lnTo>
                    <a:pt x="358341" y="6014375"/>
                  </a:lnTo>
                  <a:lnTo>
                    <a:pt x="321874" y="5991767"/>
                  </a:lnTo>
                  <a:lnTo>
                    <a:pt x="287108" y="5968478"/>
                  </a:lnTo>
                  <a:lnTo>
                    <a:pt x="254087" y="5944533"/>
                  </a:lnTo>
                  <a:lnTo>
                    <a:pt x="222859" y="5919954"/>
                  </a:lnTo>
                  <a:lnTo>
                    <a:pt x="193471" y="5894765"/>
                  </a:lnTo>
                  <a:lnTo>
                    <a:pt x="140399" y="5842646"/>
                  </a:lnTo>
                  <a:lnTo>
                    <a:pt x="95243" y="5788362"/>
                  </a:lnTo>
                  <a:lnTo>
                    <a:pt x="58377" y="5732096"/>
                  </a:lnTo>
                  <a:lnTo>
                    <a:pt x="30172" y="5674032"/>
                  </a:lnTo>
                  <a:lnTo>
                    <a:pt x="11001" y="5614356"/>
                  </a:lnTo>
                  <a:lnTo>
                    <a:pt x="1237" y="5553252"/>
                  </a:lnTo>
                  <a:lnTo>
                    <a:pt x="0" y="771524"/>
                  </a:lnTo>
                  <a:lnTo>
                    <a:pt x="1237" y="740494"/>
                  </a:lnTo>
                  <a:lnTo>
                    <a:pt x="11001" y="679389"/>
                  </a:lnTo>
                  <a:lnTo>
                    <a:pt x="30172" y="619713"/>
                  </a:lnTo>
                  <a:lnTo>
                    <a:pt x="58377" y="561650"/>
                  </a:lnTo>
                  <a:lnTo>
                    <a:pt x="95243" y="505384"/>
                  </a:lnTo>
                  <a:lnTo>
                    <a:pt x="140399" y="451099"/>
                  </a:lnTo>
                  <a:lnTo>
                    <a:pt x="193471" y="398980"/>
                  </a:lnTo>
                  <a:lnTo>
                    <a:pt x="222859" y="373791"/>
                  </a:lnTo>
                  <a:lnTo>
                    <a:pt x="254087" y="349212"/>
                  </a:lnTo>
                  <a:lnTo>
                    <a:pt x="287108" y="325267"/>
                  </a:lnTo>
                  <a:lnTo>
                    <a:pt x="321874" y="301979"/>
                  </a:lnTo>
                  <a:lnTo>
                    <a:pt x="358341" y="279370"/>
                  </a:lnTo>
                  <a:lnTo>
                    <a:pt x="396460" y="257464"/>
                  </a:lnTo>
                  <a:lnTo>
                    <a:pt x="436186" y="236284"/>
                  </a:lnTo>
                  <a:lnTo>
                    <a:pt x="477472" y="215853"/>
                  </a:lnTo>
                  <a:lnTo>
                    <a:pt x="520272" y="196194"/>
                  </a:lnTo>
                  <a:lnTo>
                    <a:pt x="564538" y="177330"/>
                  </a:lnTo>
                  <a:lnTo>
                    <a:pt x="610224" y="159284"/>
                  </a:lnTo>
                  <a:lnTo>
                    <a:pt x="657284" y="142079"/>
                  </a:lnTo>
                  <a:lnTo>
                    <a:pt x="705671" y="125739"/>
                  </a:lnTo>
                  <a:lnTo>
                    <a:pt x="755339" y="110285"/>
                  </a:lnTo>
                  <a:lnTo>
                    <a:pt x="806240" y="95742"/>
                  </a:lnTo>
                  <a:lnTo>
                    <a:pt x="858329" y="82132"/>
                  </a:lnTo>
                  <a:lnTo>
                    <a:pt x="911559" y="69478"/>
                  </a:lnTo>
                  <a:lnTo>
                    <a:pt x="965883" y="57804"/>
                  </a:lnTo>
                  <a:lnTo>
                    <a:pt x="1021254" y="47132"/>
                  </a:lnTo>
                  <a:lnTo>
                    <a:pt x="1077627" y="37486"/>
                  </a:lnTo>
                  <a:lnTo>
                    <a:pt x="1134954" y="28888"/>
                  </a:lnTo>
                  <a:lnTo>
                    <a:pt x="1193189" y="21362"/>
                  </a:lnTo>
                  <a:lnTo>
                    <a:pt x="1252286" y="14931"/>
                  </a:lnTo>
                  <a:lnTo>
                    <a:pt x="1312197" y="9617"/>
                  </a:lnTo>
                  <a:lnTo>
                    <a:pt x="1372876" y="5444"/>
                  </a:lnTo>
                  <a:lnTo>
                    <a:pt x="1434277" y="2434"/>
                  </a:lnTo>
                  <a:lnTo>
                    <a:pt x="1496353" y="612"/>
                  </a:lnTo>
                  <a:lnTo>
                    <a:pt x="1559038" y="0"/>
                  </a:lnTo>
                  <a:lnTo>
                    <a:pt x="1621762" y="612"/>
                  </a:lnTo>
                  <a:lnTo>
                    <a:pt x="1683838" y="2434"/>
                  </a:lnTo>
                  <a:lnTo>
                    <a:pt x="1745239" y="5444"/>
                  </a:lnTo>
                  <a:lnTo>
                    <a:pt x="1805919" y="9617"/>
                  </a:lnTo>
                  <a:lnTo>
                    <a:pt x="1865830" y="14931"/>
                  </a:lnTo>
                  <a:lnTo>
                    <a:pt x="1924926" y="21362"/>
                  </a:lnTo>
                  <a:lnTo>
                    <a:pt x="1983161" y="28888"/>
                  </a:lnTo>
                  <a:lnTo>
                    <a:pt x="2040488" y="37486"/>
                  </a:lnTo>
                  <a:lnTo>
                    <a:pt x="2096861" y="47132"/>
                  </a:lnTo>
                  <a:lnTo>
                    <a:pt x="2152232" y="57804"/>
                  </a:lnTo>
                  <a:lnTo>
                    <a:pt x="2206556" y="69478"/>
                  </a:lnTo>
                  <a:lnTo>
                    <a:pt x="2259786" y="82132"/>
                  </a:lnTo>
                  <a:lnTo>
                    <a:pt x="2311875" y="95742"/>
                  </a:lnTo>
                  <a:lnTo>
                    <a:pt x="2362777" y="110285"/>
                  </a:lnTo>
                  <a:lnTo>
                    <a:pt x="2412444" y="125739"/>
                  </a:lnTo>
                  <a:lnTo>
                    <a:pt x="2460831" y="142079"/>
                  </a:lnTo>
                  <a:lnTo>
                    <a:pt x="2507891" y="159284"/>
                  </a:lnTo>
                  <a:lnTo>
                    <a:pt x="2553578" y="177330"/>
                  </a:lnTo>
                  <a:lnTo>
                    <a:pt x="2597844" y="196194"/>
                  </a:lnTo>
                  <a:lnTo>
                    <a:pt x="2640643" y="215853"/>
                  </a:lnTo>
                  <a:lnTo>
                    <a:pt x="2681929" y="236284"/>
                  </a:lnTo>
                  <a:lnTo>
                    <a:pt x="2721655" y="257464"/>
                  </a:lnTo>
                  <a:lnTo>
                    <a:pt x="2759775" y="279370"/>
                  </a:lnTo>
                  <a:lnTo>
                    <a:pt x="2796241" y="301979"/>
                  </a:lnTo>
                  <a:lnTo>
                    <a:pt x="2831008" y="325267"/>
                  </a:lnTo>
                  <a:lnTo>
                    <a:pt x="2864028" y="349212"/>
                  </a:lnTo>
                  <a:lnTo>
                    <a:pt x="2895256" y="373791"/>
                  </a:lnTo>
                  <a:lnTo>
                    <a:pt x="2924644" y="398980"/>
                  </a:lnTo>
                  <a:lnTo>
                    <a:pt x="2977716" y="451099"/>
                  </a:lnTo>
                  <a:lnTo>
                    <a:pt x="3022872" y="505384"/>
                  </a:lnTo>
                  <a:lnTo>
                    <a:pt x="3059739" y="561650"/>
                  </a:lnTo>
                  <a:lnTo>
                    <a:pt x="3087943" y="619713"/>
                  </a:lnTo>
                  <a:lnTo>
                    <a:pt x="3107114" y="679389"/>
                  </a:lnTo>
                  <a:lnTo>
                    <a:pt x="3116878" y="740494"/>
                  </a:lnTo>
                  <a:lnTo>
                    <a:pt x="3118116" y="771523"/>
                  </a:lnTo>
                  <a:close/>
                </a:path>
              </a:pathLst>
            </a:custGeom>
            <a:solidFill>
              <a:srgbClr val="C6E3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516470" y="574676"/>
            <a:ext cx="419734" cy="455295"/>
          </a:xfrm>
          <a:custGeom>
            <a:avLst/>
            <a:gdLst/>
            <a:ahLst/>
            <a:cxnLst/>
            <a:rect l="l" t="t" r="r" b="b"/>
            <a:pathLst>
              <a:path w="419734" h="455294">
                <a:moveTo>
                  <a:pt x="419679" y="0"/>
                </a:moveTo>
                <a:lnTo>
                  <a:pt x="419679" y="54191"/>
                </a:lnTo>
                <a:lnTo>
                  <a:pt x="61802" y="54191"/>
                </a:lnTo>
                <a:lnTo>
                  <a:pt x="61802" y="200173"/>
                </a:lnTo>
                <a:lnTo>
                  <a:pt x="389691" y="200173"/>
                </a:lnTo>
                <a:lnTo>
                  <a:pt x="389691" y="254365"/>
                </a:lnTo>
                <a:lnTo>
                  <a:pt x="61802" y="254365"/>
                </a:lnTo>
                <a:lnTo>
                  <a:pt x="61802" y="455147"/>
                </a:lnTo>
                <a:lnTo>
                  <a:pt x="0" y="455147"/>
                </a:lnTo>
                <a:lnTo>
                  <a:pt x="0" y="0"/>
                </a:lnTo>
                <a:lnTo>
                  <a:pt x="419679" y="0"/>
                </a:lnTo>
                <a:close/>
              </a:path>
            </a:pathLst>
          </a:custGeom>
          <a:ln w="23384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13975" y="574676"/>
            <a:ext cx="1570990" cy="455295"/>
          </a:xfrm>
          <a:custGeom>
            <a:avLst/>
            <a:gdLst/>
            <a:ahLst/>
            <a:cxnLst/>
            <a:rect l="l" t="t" r="r" b="b"/>
            <a:pathLst>
              <a:path w="1570989" h="455294">
                <a:moveTo>
                  <a:pt x="439620" y="455147"/>
                </a:moveTo>
                <a:lnTo>
                  <a:pt x="0" y="455147"/>
                </a:lnTo>
                <a:lnTo>
                  <a:pt x="0" y="0"/>
                </a:lnTo>
                <a:lnTo>
                  <a:pt x="425920" y="0"/>
                </a:lnTo>
                <a:lnTo>
                  <a:pt x="425920" y="54191"/>
                </a:lnTo>
                <a:lnTo>
                  <a:pt x="61802" y="54191"/>
                </a:lnTo>
                <a:lnTo>
                  <a:pt x="61802" y="196976"/>
                </a:lnTo>
                <a:lnTo>
                  <a:pt x="395323" y="196976"/>
                </a:lnTo>
                <a:lnTo>
                  <a:pt x="395323" y="251320"/>
                </a:lnTo>
                <a:lnTo>
                  <a:pt x="61802" y="251320"/>
                </a:lnTo>
                <a:lnTo>
                  <a:pt x="61802" y="400956"/>
                </a:lnTo>
                <a:lnTo>
                  <a:pt x="439620" y="400956"/>
                </a:lnTo>
                <a:lnTo>
                  <a:pt x="439620" y="455147"/>
                </a:lnTo>
                <a:close/>
              </a:path>
              <a:path w="1570989" h="455294">
                <a:moveTo>
                  <a:pt x="776293" y="0"/>
                </a:moveTo>
                <a:lnTo>
                  <a:pt x="1027461" y="455147"/>
                </a:lnTo>
                <a:lnTo>
                  <a:pt x="958960" y="455147"/>
                </a:lnTo>
                <a:lnTo>
                  <a:pt x="892896" y="332303"/>
                </a:lnTo>
                <a:lnTo>
                  <a:pt x="606107" y="332303"/>
                </a:lnTo>
                <a:lnTo>
                  <a:pt x="540651" y="455147"/>
                </a:lnTo>
                <a:lnTo>
                  <a:pt x="471998" y="455147"/>
                </a:lnTo>
                <a:lnTo>
                  <a:pt x="721340" y="0"/>
                </a:lnTo>
                <a:lnTo>
                  <a:pt x="776293" y="0"/>
                </a:lnTo>
                <a:close/>
              </a:path>
              <a:path w="1570989" h="455294">
                <a:moveTo>
                  <a:pt x="864125" y="278720"/>
                </a:moveTo>
                <a:lnTo>
                  <a:pt x="748892" y="63020"/>
                </a:lnTo>
                <a:lnTo>
                  <a:pt x="634116" y="278720"/>
                </a:lnTo>
                <a:lnTo>
                  <a:pt x="864125" y="278720"/>
                </a:lnTo>
                <a:close/>
              </a:path>
              <a:path w="1570989" h="455294">
                <a:moveTo>
                  <a:pt x="1281835" y="54191"/>
                </a:moveTo>
                <a:lnTo>
                  <a:pt x="1055479" y="54191"/>
                </a:lnTo>
                <a:lnTo>
                  <a:pt x="1055479" y="0"/>
                </a:lnTo>
                <a:lnTo>
                  <a:pt x="1570603" y="0"/>
                </a:lnTo>
                <a:lnTo>
                  <a:pt x="1570603" y="54191"/>
                </a:lnTo>
                <a:lnTo>
                  <a:pt x="1344247" y="54191"/>
                </a:lnTo>
                <a:lnTo>
                  <a:pt x="1344247" y="455147"/>
                </a:lnTo>
                <a:lnTo>
                  <a:pt x="1281835" y="455147"/>
                </a:lnTo>
                <a:lnTo>
                  <a:pt x="1281835" y="54191"/>
                </a:lnTo>
                <a:close/>
              </a:path>
            </a:pathLst>
          </a:custGeom>
          <a:ln w="23384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54240" y="574676"/>
            <a:ext cx="502920" cy="461645"/>
          </a:xfrm>
          <a:custGeom>
            <a:avLst/>
            <a:gdLst/>
            <a:ahLst/>
            <a:cxnLst/>
            <a:rect l="l" t="t" r="r" b="b"/>
            <a:pathLst>
              <a:path w="502919" h="461644">
                <a:moveTo>
                  <a:pt x="0" y="263041"/>
                </a:moveTo>
                <a:lnTo>
                  <a:pt x="0" y="0"/>
                </a:lnTo>
                <a:lnTo>
                  <a:pt x="61802" y="0"/>
                </a:lnTo>
                <a:lnTo>
                  <a:pt x="61802" y="256191"/>
                </a:lnTo>
                <a:lnTo>
                  <a:pt x="64504" y="290822"/>
                </a:lnTo>
                <a:lnTo>
                  <a:pt x="86120" y="346840"/>
                </a:lnTo>
                <a:lnTo>
                  <a:pt x="130445" y="385010"/>
                </a:lnTo>
                <a:lnTo>
                  <a:pt x="203589" y="404190"/>
                </a:lnTo>
                <a:lnTo>
                  <a:pt x="251320" y="406588"/>
                </a:lnTo>
                <a:lnTo>
                  <a:pt x="299042" y="404190"/>
                </a:lnTo>
                <a:lnTo>
                  <a:pt x="339305" y="396998"/>
                </a:lnTo>
                <a:lnTo>
                  <a:pt x="397455" y="368228"/>
                </a:lnTo>
                <a:lnTo>
                  <a:pt x="429992" y="321038"/>
                </a:lnTo>
                <a:lnTo>
                  <a:pt x="440838" y="256191"/>
                </a:lnTo>
                <a:lnTo>
                  <a:pt x="440838" y="0"/>
                </a:lnTo>
                <a:lnTo>
                  <a:pt x="502641" y="0"/>
                </a:lnTo>
                <a:lnTo>
                  <a:pt x="502641" y="263041"/>
                </a:lnTo>
                <a:lnTo>
                  <a:pt x="500966" y="291821"/>
                </a:lnTo>
                <a:lnTo>
                  <a:pt x="487571" y="343957"/>
                </a:lnTo>
                <a:lnTo>
                  <a:pt x="460637" y="388435"/>
                </a:lnTo>
                <a:lnTo>
                  <a:pt x="419308" y="423142"/>
                </a:lnTo>
                <a:lnTo>
                  <a:pt x="363376" y="447517"/>
                </a:lnTo>
                <a:lnTo>
                  <a:pt x="292440" y="459847"/>
                </a:lnTo>
                <a:lnTo>
                  <a:pt x="251320" y="461388"/>
                </a:lnTo>
                <a:lnTo>
                  <a:pt x="210220" y="459847"/>
                </a:lnTo>
                <a:lnTo>
                  <a:pt x="139436" y="447517"/>
                </a:lnTo>
                <a:lnTo>
                  <a:pt x="83808" y="423142"/>
                </a:lnTo>
                <a:lnTo>
                  <a:pt x="42479" y="388435"/>
                </a:lnTo>
                <a:lnTo>
                  <a:pt x="15241" y="343957"/>
                </a:lnTo>
                <a:lnTo>
                  <a:pt x="1693" y="291821"/>
                </a:lnTo>
                <a:lnTo>
                  <a:pt x="0" y="263041"/>
                </a:lnTo>
                <a:close/>
              </a:path>
            </a:pathLst>
          </a:custGeom>
          <a:ln w="23384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58984" y="574676"/>
            <a:ext cx="492125" cy="455295"/>
          </a:xfrm>
          <a:custGeom>
            <a:avLst/>
            <a:gdLst/>
            <a:ahLst/>
            <a:cxnLst/>
            <a:rect l="l" t="t" r="r" b="b"/>
            <a:pathLst>
              <a:path w="492125" h="455294">
                <a:moveTo>
                  <a:pt x="467629" y="347830"/>
                </a:moveTo>
                <a:lnTo>
                  <a:pt x="467629" y="398368"/>
                </a:lnTo>
                <a:lnTo>
                  <a:pt x="467943" y="407377"/>
                </a:lnTo>
                <a:lnTo>
                  <a:pt x="485411" y="449134"/>
                </a:lnTo>
                <a:lnTo>
                  <a:pt x="491985" y="455147"/>
                </a:lnTo>
                <a:lnTo>
                  <a:pt x="423485" y="455147"/>
                </a:lnTo>
                <a:lnTo>
                  <a:pt x="403962" y="415759"/>
                </a:lnTo>
                <a:lnTo>
                  <a:pt x="402782" y="398368"/>
                </a:lnTo>
                <a:lnTo>
                  <a:pt x="402782" y="351026"/>
                </a:lnTo>
                <a:lnTo>
                  <a:pt x="402335" y="333150"/>
                </a:lnTo>
                <a:lnTo>
                  <a:pt x="395628" y="293334"/>
                </a:lnTo>
                <a:lnTo>
                  <a:pt x="367619" y="266847"/>
                </a:lnTo>
                <a:lnTo>
                  <a:pt x="324863" y="260425"/>
                </a:lnTo>
                <a:lnTo>
                  <a:pt x="305512" y="259997"/>
                </a:lnTo>
                <a:lnTo>
                  <a:pt x="61802" y="259997"/>
                </a:lnTo>
                <a:lnTo>
                  <a:pt x="61802" y="455147"/>
                </a:lnTo>
                <a:lnTo>
                  <a:pt x="0" y="455147"/>
                </a:lnTo>
                <a:lnTo>
                  <a:pt x="0" y="0"/>
                </a:lnTo>
                <a:lnTo>
                  <a:pt x="301249" y="0"/>
                </a:lnTo>
                <a:lnTo>
                  <a:pt x="359094" y="4224"/>
                </a:lnTo>
                <a:lnTo>
                  <a:pt x="405370" y="16896"/>
                </a:lnTo>
                <a:lnTo>
                  <a:pt x="440572" y="36419"/>
                </a:lnTo>
                <a:lnTo>
                  <a:pt x="473652" y="75645"/>
                </a:lnTo>
                <a:lnTo>
                  <a:pt x="484526" y="121626"/>
                </a:lnTo>
                <a:lnTo>
                  <a:pt x="483470" y="138056"/>
                </a:lnTo>
                <a:lnTo>
                  <a:pt x="467629" y="179014"/>
                </a:lnTo>
                <a:lnTo>
                  <a:pt x="437889" y="207756"/>
                </a:lnTo>
                <a:lnTo>
                  <a:pt x="401108" y="225480"/>
                </a:lnTo>
                <a:lnTo>
                  <a:pt x="376600" y="231988"/>
                </a:lnTo>
                <a:lnTo>
                  <a:pt x="376600" y="233205"/>
                </a:lnTo>
                <a:lnTo>
                  <a:pt x="415531" y="243309"/>
                </a:lnTo>
                <a:lnTo>
                  <a:pt x="451113" y="273050"/>
                </a:lnTo>
                <a:lnTo>
                  <a:pt x="464965" y="311639"/>
                </a:lnTo>
                <a:lnTo>
                  <a:pt x="466963" y="328659"/>
                </a:lnTo>
                <a:lnTo>
                  <a:pt x="467629" y="347830"/>
                </a:lnTo>
                <a:close/>
              </a:path>
              <a:path w="492125" h="455294">
                <a:moveTo>
                  <a:pt x="61802" y="205805"/>
                </a:moveTo>
                <a:lnTo>
                  <a:pt x="293029" y="205805"/>
                </a:lnTo>
                <a:lnTo>
                  <a:pt x="315825" y="205206"/>
                </a:lnTo>
                <a:lnTo>
                  <a:pt x="353881" y="200411"/>
                </a:lnTo>
                <a:lnTo>
                  <a:pt x="393192" y="184608"/>
                </a:lnTo>
                <a:lnTo>
                  <a:pt x="418461" y="150929"/>
                </a:lnTo>
                <a:lnTo>
                  <a:pt x="421506" y="130303"/>
                </a:lnTo>
                <a:lnTo>
                  <a:pt x="420764" y="119438"/>
                </a:lnTo>
                <a:lnTo>
                  <a:pt x="402782" y="82600"/>
                </a:lnTo>
                <a:lnTo>
                  <a:pt x="355450" y="59671"/>
                </a:lnTo>
                <a:lnTo>
                  <a:pt x="296226" y="54191"/>
                </a:lnTo>
                <a:lnTo>
                  <a:pt x="61802" y="54191"/>
                </a:lnTo>
                <a:lnTo>
                  <a:pt x="61802" y="205805"/>
                </a:lnTo>
                <a:close/>
              </a:path>
            </a:pathLst>
          </a:custGeom>
          <a:ln w="23384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39407" y="568435"/>
            <a:ext cx="1027430" cy="467995"/>
          </a:xfrm>
          <a:custGeom>
            <a:avLst/>
            <a:gdLst/>
            <a:ahLst/>
            <a:cxnLst/>
            <a:rect l="l" t="t" r="r" b="b"/>
            <a:pathLst>
              <a:path w="1027429" h="467994">
                <a:moveTo>
                  <a:pt x="439620" y="461388"/>
                </a:moveTo>
                <a:lnTo>
                  <a:pt x="0" y="461388"/>
                </a:lnTo>
                <a:lnTo>
                  <a:pt x="0" y="6241"/>
                </a:lnTo>
                <a:lnTo>
                  <a:pt x="425920" y="6241"/>
                </a:lnTo>
                <a:lnTo>
                  <a:pt x="425920" y="60432"/>
                </a:lnTo>
                <a:lnTo>
                  <a:pt x="61802" y="60432"/>
                </a:lnTo>
                <a:lnTo>
                  <a:pt x="61802" y="203218"/>
                </a:lnTo>
                <a:lnTo>
                  <a:pt x="395323" y="203218"/>
                </a:lnTo>
                <a:lnTo>
                  <a:pt x="395323" y="257561"/>
                </a:lnTo>
                <a:lnTo>
                  <a:pt x="61802" y="257561"/>
                </a:lnTo>
                <a:lnTo>
                  <a:pt x="61802" y="407197"/>
                </a:lnTo>
                <a:lnTo>
                  <a:pt x="439620" y="407197"/>
                </a:lnTo>
                <a:lnTo>
                  <a:pt x="439620" y="461388"/>
                </a:lnTo>
                <a:close/>
              </a:path>
              <a:path w="1027429" h="467994">
                <a:moveTo>
                  <a:pt x="493766" y="296835"/>
                </a:moveTo>
                <a:lnTo>
                  <a:pt x="558005" y="296835"/>
                </a:lnTo>
                <a:lnTo>
                  <a:pt x="561220" y="313208"/>
                </a:lnTo>
                <a:lnTo>
                  <a:pt x="566453" y="328688"/>
                </a:lnTo>
                <a:lnTo>
                  <a:pt x="594805" y="369493"/>
                </a:lnTo>
                <a:lnTo>
                  <a:pt x="627837" y="390271"/>
                </a:lnTo>
                <a:lnTo>
                  <a:pt x="673856" y="405047"/>
                </a:lnTo>
                <a:lnTo>
                  <a:pt x="735887" y="412505"/>
                </a:lnTo>
                <a:lnTo>
                  <a:pt x="773096" y="413438"/>
                </a:lnTo>
                <a:lnTo>
                  <a:pt x="800525" y="413029"/>
                </a:lnTo>
                <a:lnTo>
                  <a:pt x="847790" y="409756"/>
                </a:lnTo>
                <a:lnTo>
                  <a:pt x="900697" y="399319"/>
                </a:lnTo>
                <a:lnTo>
                  <a:pt x="943434" y="378579"/>
                </a:lnTo>
                <a:lnTo>
                  <a:pt x="963984" y="341741"/>
                </a:lnTo>
                <a:lnTo>
                  <a:pt x="963556" y="334662"/>
                </a:lnTo>
                <a:lnTo>
                  <a:pt x="939410" y="298271"/>
                </a:lnTo>
                <a:lnTo>
                  <a:pt x="889747" y="279396"/>
                </a:lnTo>
                <a:lnTo>
                  <a:pt x="850759" y="271518"/>
                </a:lnTo>
                <a:lnTo>
                  <a:pt x="799688" y="264440"/>
                </a:lnTo>
                <a:lnTo>
                  <a:pt x="731301" y="257190"/>
                </a:lnTo>
                <a:lnTo>
                  <a:pt x="696794" y="252576"/>
                </a:lnTo>
                <a:lnTo>
                  <a:pt x="638683" y="241578"/>
                </a:lnTo>
                <a:lnTo>
                  <a:pt x="593701" y="228334"/>
                </a:lnTo>
                <a:lnTo>
                  <a:pt x="547349" y="204416"/>
                </a:lnTo>
                <a:lnTo>
                  <a:pt x="521775" y="175817"/>
                </a:lnTo>
                <a:lnTo>
                  <a:pt x="511272" y="130911"/>
                </a:lnTo>
                <a:lnTo>
                  <a:pt x="512090" y="118800"/>
                </a:lnTo>
                <a:lnTo>
                  <a:pt x="531898" y="71839"/>
                </a:lnTo>
                <a:lnTo>
                  <a:pt x="566377" y="41100"/>
                </a:lnTo>
                <a:lnTo>
                  <a:pt x="619750" y="17296"/>
                </a:lnTo>
                <a:lnTo>
                  <a:pt x="666407" y="6336"/>
                </a:lnTo>
                <a:lnTo>
                  <a:pt x="723338" y="704"/>
                </a:lnTo>
                <a:lnTo>
                  <a:pt x="755743" y="0"/>
                </a:lnTo>
                <a:lnTo>
                  <a:pt x="798051" y="1370"/>
                </a:lnTo>
                <a:lnTo>
                  <a:pt x="869368" y="12330"/>
                </a:lnTo>
                <a:lnTo>
                  <a:pt x="923521" y="33841"/>
                </a:lnTo>
                <a:lnTo>
                  <a:pt x="963480" y="63905"/>
                </a:lnTo>
                <a:lnTo>
                  <a:pt x="990138" y="101846"/>
                </a:lnTo>
                <a:lnTo>
                  <a:pt x="1006350" y="145611"/>
                </a:lnTo>
                <a:lnTo>
                  <a:pt x="1010717" y="169576"/>
                </a:lnTo>
                <a:lnTo>
                  <a:pt x="947087" y="169576"/>
                </a:lnTo>
                <a:lnTo>
                  <a:pt x="943472" y="152442"/>
                </a:lnTo>
                <a:lnTo>
                  <a:pt x="938258" y="136506"/>
                </a:lnTo>
                <a:lnTo>
                  <a:pt x="912542" y="96033"/>
                </a:lnTo>
                <a:lnTo>
                  <a:pt x="864734" y="68348"/>
                </a:lnTo>
                <a:lnTo>
                  <a:pt x="817545" y="57730"/>
                </a:lnTo>
                <a:lnTo>
                  <a:pt x="755743" y="54191"/>
                </a:lnTo>
                <a:lnTo>
                  <a:pt x="722168" y="54876"/>
                </a:lnTo>
                <a:lnTo>
                  <a:pt x="666835" y="60356"/>
                </a:lnTo>
                <a:lnTo>
                  <a:pt x="626781" y="71002"/>
                </a:lnTo>
                <a:lnTo>
                  <a:pt x="589819" y="93008"/>
                </a:lnTo>
                <a:lnTo>
                  <a:pt x="574293" y="126497"/>
                </a:lnTo>
                <a:lnTo>
                  <a:pt x="574721" y="133870"/>
                </a:lnTo>
                <a:lnTo>
                  <a:pt x="598953" y="171403"/>
                </a:lnTo>
                <a:lnTo>
                  <a:pt x="648968" y="190221"/>
                </a:lnTo>
                <a:lnTo>
                  <a:pt x="688041" y="197985"/>
                </a:lnTo>
                <a:lnTo>
                  <a:pt x="739188" y="204683"/>
                </a:lnTo>
                <a:lnTo>
                  <a:pt x="769443" y="207632"/>
                </a:lnTo>
                <a:lnTo>
                  <a:pt x="807204" y="211656"/>
                </a:lnTo>
                <a:lnTo>
                  <a:pt x="871822" y="221475"/>
                </a:lnTo>
                <a:lnTo>
                  <a:pt x="922408" y="233615"/>
                </a:lnTo>
                <a:lnTo>
                  <a:pt x="961529" y="247847"/>
                </a:lnTo>
                <a:lnTo>
                  <a:pt x="1000746" y="273050"/>
                </a:lnTo>
                <a:lnTo>
                  <a:pt x="1024112" y="314759"/>
                </a:lnTo>
                <a:lnTo>
                  <a:pt x="1026852" y="339153"/>
                </a:lnTo>
                <a:lnTo>
                  <a:pt x="1026034" y="351236"/>
                </a:lnTo>
                <a:lnTo>
                  <a:pt x="1006179" y="397416"/>
                </a:lnTo>
                <a:lnTo>
                  <a:pt x="970986" y="427442"/>
                </a:lnTo>
                <a:lnTo>
                  <a:pt x="936660" y="443997"/>
                </a:lnTo>
                <a:lnTo>
                  <a:pt x="892743" y="456821"/>
                </a:lnTo>
                <a:lnTo>
                  <a:pt x="838552" y="464927"/>
                </a:lnTo>
                <a:lnTo>
                  <a:pt x="773096" y="467629"/>
                </a:lnTo>
                <a:lnTo>
                  <a:pt x="737143" y="466830"/>
                </a:lnTo>
                <a:lnTo>
                  <a:pt x="673742" y="460437"/>
                </a:lnTo>
                <a:lnTo>
                  <a:pt x="621491" y="447793"/>
                </a:lnTo>
                <a:lnTo>
                  <a:pt x="579249" y="429754"/>
                </a:lnTo>
                <a:lnTo>
                  <a:pt x="546607" y="406559"/>
                </a:lnTo>
                <a:lnTo>
                  <a:pt x="513099" y="364118"/>
                </a:lnTo>
                <a:lnTo>
                  <a:pt x="496173" y="314569"/>
                </a:lnTo>
                <a:lnTo>
                  <a:pt x="493766" y="296835"/>
                </a:lnTo>
                <a:close/>
              </a:path>
            </a:pathLst>
          </a:custGeom>
          <a:ln w="23384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79235" y="574676"/>
            <a:ext cx="1132205" cy="455295"/>
          </a:xfrm>
          <a:custGeom>
            <a:avLst/>
            <a:gdLst/>
            <a:ahLst/>
            <a:cxnLst/>
            <a:rect l="l" t="t" r="r" b="b"/>
            <a:pathLst>
              <a:path w="1132204" h="455294">
                <a:moveTo>
                  <a:pt x="304294" y="0"/>
                </a:moveTo>
                <a:lnTo>
                  <a:pt x="555462" y="455147"/>
                </a:lnTo>
                <a:lnTo>
                  <a:pt x="486962" y="455147"/>
                </a:lnTo>
                <a:lnTo>
                  <a:pt x="420897" y="332303"/>
                </a:lnTo>
                <a:lnTo>
                  <a:pt x="134108" y="332303"/>
                </a:lnTo>
                <a:lnTo>
                  <a:pt x="68652" y="455147"/>
                </a:lnTo>
                <a:lnTo>
                  <a:pt x="0" y="455147"/>
                </a:lnTo>
                <a:lnTo>
                  <a:pt x="249341" y="0"/>
                </a:lnTo>
                <a:lnTo>
                  <a:pt x="304294" y="0"/>
                </a:lnTo>
                <a:close/>
              </a:path>
              <a:path w="1132204" h="455294">
                <a:moveTo>
                  <a:pt x="392126" y="278720"/>
                </a:moveTo>
                <a:lnTo>
                  <a:pt x="276893" y="63020"/>
                </a:lnTo>
                <a:lnTo>
                  <a:pt x="162117" y="278720"/>
                </a:lnTo>
                <a:lnTo>
                  <a:pt x="392126" y="278720"/>
                </a:lnTo>
                <a:close/>
              </a:path>
              <a:path w="1132204" h="455294">
                <a:moveTo>
                  <a:pt x="1071813" y="367162"/>
                </a:moveTo>
                <a:lnTo>
                  <a:pt x="1071813" y="0"/>
                </a:lnTo>
                <a:lnTo>
                  <a:pt x="1131636" y="0"/>
                </a:lnTo>
                <a:lnTo>
                  <a:pt x="1131636" y="455147"/>
                </a:lnTo>
                <a:lnTo>
                  <a:pt x="1077901" y="455147"/>
                </a:lnTo>
                <a:lnTo>
                  <a:pt x="675880" y="72306"/>
                </a:lnTo>
                <a:lnTo>
                  <a:pt x="675880" y="455147"/>
                </a:lnTo>
                <a:lnTo>
                  <a:pt x="615904" y="455147"/>
                </a:lnTo>
                <a:lnTo>
                  <a:pt x="615904" y="0"/>
                </a:lnTo>
                <a:lnTo>
                  <a:pt x="685165" y="0"/>
                </a:lnTo>
                <a:lnTo>
                  <a:pt x="1071813" y="367162"/>
                </a:lnTo>
                <a:close/>
              </a:path>
            </a:pathLst>
          </a:custGeom>
          <a:ln w="23384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19203" y="574676"/>
            <a:ext cx="531495" cy="455295"/>
          </a:xfrm>
          <a:custGeom>
            <a:avLst/>
            <a:gdLst/>
            <a:ahLst/>
            <a:cxnLst/>
            <a:rect l="l" t="t" r="r" b="b"/>
            <a:pathLst>
              <a:path w="531495" h="455294">
                <a:moveTo>
                  <a:pt x="0" y="0"/>
                </a:moveTo>
                <a:lnTo>
                  <a:pt x="248884" y="0"/>
                </a:lnTo>
                <a:lnTo>
                  <a:pt x="293685" y="1817"/>
                </a:lnTo>
                <a:lnTo>
                  <a:pt x="334624" y="7268"/>
                </a:lnTo>
                <a:lnTo>
                  <a:pt x="371700" y="16354"/>
                </a:lnTo>
                <a:lnTo>
                  <a:pt x="434340" y="44829"/>
                </a:lnTo>
                <a:lnTo>
                  <a:pt x="481605" y="84103"/>
                </a:lnTo>
                <a:lnTo>
                  <a:pt x="513363" y="133128"/>
                </a:lnTo>
                <a:lnTo>
                  <a:pt x="529270" y="188766"/>
                </a:lnTo>
                <a:lnTo>
                  <a:pt x="531259" y="218897"/>
                </a:lnTo>
                <a:lnTo>
                  <a:pt x="531259" y="236250"/>
                </a:lnTo>
                <a:lnTo>
                  <a:pt x="523305" y="295008"/>
                </a:lnTo>
                <a:lnTo>
                  <a:pt x="499444" y="347677"/>
                </a:lnTo>
                <a:lnTo>
                  <a:pt x="459904" y="392050"/>
                </a:lnTo>
                <a:lnTo>
                  <a:pt x="404913" y="426225"/>
                </a:lnTo>
                <a:lnTo>
                  <a:pt x="334624" y="447916"/>
                </a:lnTo>
                <a:lnTo>
                  <a:pt x="293685" y="453339"/>
                </a:lnTo>
                <a:lnTo>
                  <a:pt x="248884" y="455147"/>
                </a:lnTo>
                <a:lnTo>
                  <a:pt x="0" y="455147"/>
                </a:lnTo>
                <a:lnTo>
                  <a:pt x="0" y="0"/>
                </a:lnTo>
                <a:close/>
              </a:path>
              <a:path w="531495" h="455294">
                <a:moveTo>
                  <a:pt x="468238" y="236250"/>
                </a:moveTo>
                <a:lnTo>
                  <a:pt x="468238" y="218897"/>
                </a:lnTo>
                <a:lnTo>
                  <a:pt x="466716" y="195806"/>
                </a:lnTo>
                <a:lnTo>
                  <a:pt x="454538" y="153564"/>
                </a:lnTo>
                <a:lnTo>
                  <a:pt x="430077" y="116821"/>
                </a:lnTo>
                <a:lnTo>
                  <a:pt x="392250" y="87518"/>
                </a:lnTo>
                <a:lnTo>
                  <a:pt x="340656" y="66350"/>
                </a:lnTo>
                <a:lnTo>
                  <a:pt x="274439" y="55542"/>
                </a:lnTo>
                <a:lnTo>
                  <a:pt x="235793" y="54191"/>
                </a:lnTo>
                <a:lnTo>
                  <a:pt x="61802" y="54191"/>
                </a:lnTo>
                <a:lnTo>
                  <a:pt x="61802" y="400956"/>
                </a:lnTo>
                <a:lnTo>
                  <a:pt x="235793" y="400956"/>
                </a:lnTo>
                <a:lnTo>
                  <a:pt x="274439" y="399614"/>
                </a:lnTo>
                <a:lnTo>
                  <a:pt x="340656" y="388882"/>
                </a:lnTo>
                <a:lnTo>
                  <a:pt x="392250" y="367704"/>
                </a:lnTo>
                <a:lnTo>
                  <a:pt x="430077" y="338249"/>
                </a:lnTo>
                <a:lnTo>
                  <a:pt x="454538" y="301268"/>
                </a:lnTo>
                <a:lnTo>
                  <a:pt x="466716" y="259102"/>
                </a:lnTo>
                <a:lnTo>
                  <a:pt x="468238" y="236250"/>
                </a:lnTo>
                <a:close/>
              </a:path>
            </a:pathLst>
          </a:custGeom>
          <a:ln w="23384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6470" y="1441451"/>
            <a:ext cx="419734" cy="455295"/>
          </a:xfrm>
          <a:custGeom>
            <a:avLst/>
            <a:gdLst/>
            <a:ahLst/>
            <a:cxnLst/>
            <a:rect l="l" t="t" r="r" b="b"/>
            <a:pathLst>
              <a:path w="419734" h="455294">
                <a:moveTo>
                  <a:pt x="419679" y="0"/>
                </a:moveTo>
                <a:lnTo>
                  <a:pt x="419679" y="54191"/>
                </a:lnTo>
                <a:lnTo>
                  <a:pt x="61802" y="54191"/>
                </a:lnTo>
                <a:lnTo>
                  <a:pt x="61802" y="200173"/>
                </a:lnTo>
                <a:lnTo>
                  <a:pt x="389691" y="200173"/>
                </a:lnTo>
                <a:lnTo>
                  <a:pt x="389691" y="254364"/>
                </a:lnTo>
                <a:lnTo>
                  <a:pt x="61802" y="254364"/>
                </a:lnTo>
                <a:lnTo>
                  <a:pt x="61802" y="455147"/>
                </a:lnTo>
                <a:lnTo>
                  <a:pt x="0" y="455147"/>
                </a:lnTo>
                <a:lnTo>
                  <a:pt x="0" y="0"/>
                </a:lnTo>
                <a:lnTo>
                  <a:pt x="419679" y="0"/>
                </a:lnTo>
                <a:close/>
              </a:path>
            </a:pathLst>
          </a:custGeom>
          <a:ln w="23384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07734" y="1441451"/>
            <a:ext cx="502920" cy="461645"/>
          </a:xfrm>
          <a:custGeom>
            <a:avLst/>
            <a:gdLst/>
            <a:ahLst/>
            <a:cxnLst/>
            <a:rect l="l" t="t" r="r" b="b"/>
            <a:pathLst>
              <a:path w="502919" h="461644">
                <a:moveTo>
                  <a:pt x="0" y="263041"/>
                </a:moveTo>
                <a:lnTo>
                  <a:pt x="0" y="0"/>
                </a:lnTo>
                <a:lnTo>
                  <a:pt x="61802" y="0"/>
                </a:lnTo>
                <a:lnTo>
                  <a:pt x="61802" y="256191"/>
                </a:lnTo>
                <a:lnTo>
                  <a:pt x="64504" y="290822"/>
                </a:lnTo>
                <a:lnTo>
                  <a:pt x="86120" y="346840"/>
                </a:lnTo>
                <a:lnTo>
                  <a:pt x="130445" y="385010"/>
                </a:lnTo>
                <a:lnTo>
                  <a:pt x="203589" y="404190"/>
                </a:lnTo>
                <a:lnTo>
                  <a:pt x="251320" y="406588"/>
                </a:lnTo>
                <a:lnTo>
                  <a:pt x="299042" y="404190"/>
                </a:lnTo>
                <a:lnTo>
                  <a:pt x="339305" y="396998"/>
                </a:lnTo>
                <a:lnTo>
                  <a:pt x="397454" y="368227"/>
                </a:lnTo>
                <a:lnTo>
                  <a:pt x="429992" y="321038"/>
                </a:lnTo>
                <a:lnTo>
                  <a:pt x="440838" y="256191"/>
                </a:lnTo>
                <a:lnTo>
                  <a:pt x="440838" y="0"/>
                </a:lnTo>
                <a:lnTo>
                  <a:pt x="502641" y="0"/>
                </a:lnTo>
                <a:lnTo>
                  <a:pt x="502641" y="263041"/>
                </a:lnTo>
                <a:lnTo>
                  <a:pt x="500966" y="291821"/>
                </a:lnTo>
                <a:lnTo>
                  <a:pt x="487571" y="343957"/>
                </a:lnTo>
                <a:lnTo>
                  <a:pt x="460637" y="388435"/>
                </a:lnTo>
                <a:lnTo>
                  <a:pt x="419308" y="423142"/>
                </a:lnTo>
                <a:lnTo>
                  <a:pt x="363375" y="447517"/>
                </a:lnTo>
                <a:lnTo>
                  <a:pt x="292439" y="459847"/>
                </a:lnTo>
                <a:lnTo>
                  <a:pt x="251320" y="461388"/>
                </a:lnTo>
                <a:lnTo>
                  <a:pt x="210220" y="459847"/>
                </a:lnTo>
                <a:lnTo>
                  <a:pt x="139436" y="447517"/>
                </a:lnTo>
                <a:lnTo>
                  <a:pt x="83808" y="423142"/>
                </a:lnTo>
                <a:lnTo>
                  <a:pt x="42479" y="388435"/>
                </a:lnTo>
                <a:lnTo>
                  <a:pt x="15241" y="343957"/>
                </a:lnTo>
                <a:lnTo>
                  <a:pt x="1693" y="291821"/>
                </a:lnTo>
                <a:lnTo>
                  <a:pt x="0" y="263041"/>
                </a:lnTo>
                <a:close/>
              </a:path>
            </a:pathLst>
          </a:custGeom>
          <a:ln w="23384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12478" y="1441451"/>
            <a:ext cx="516255" cy="455295"/>
          </a:xfrm>
          <a:custGeom>
            <a:avLst/>
            <a:gdLst/>
            <a:ahLst/>
            <a:cxnLst/>
            <a:rect l="l" t="t" r="r" b="b"/>
            <a:pathLst>
              <a:path w="516255" h="455294">
                <a:moveTo>
                  <a:pt x="455908" y="367162"/>
                </a:moveTo>
                <a:lnTo>
                  <a:pt x="455908" y="0"/>
                </a:lnTo>
                <a:lnTo>
                  <a:pt x="515732" y="0"/>
                </a:lnTo>
                <a:lnTo>
                  <a:pt x="515732" y="455147"/>
                </a:lnTo>
                <a:lnTo>
                  <a:pt x="461997" y="455147"/>
                </a:lnTo>
                <a:lnTo>
                  <a:pt x="59975" y="72306"/>
                </a:lnTo>
                <a:lnTo>
                  <a:pt x="59975" y="455147"/>
                </a:lnTo>
                <a:lnTo>
                  <a:pt x="0" y="455147"/>
                </a:lnTo>
                <a:lnTo>
                  <a:pt x="0" y="0"/>
                </a:lnTo>
                <a:lnTo>
                  <a:pt x="69261" y="0"/>
                </a:lnTo>
                <a:lnTo>
                  <a:pt x="455908" y="367162"/>
                </a:lnTo>
                <a:close/>
              </a:path>
            </a:pathLst>
          </a:custGeom>
          <a:ln w="23384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214165" y="1435209"/>
            <a:ext cx="1126490" cy="467995"/>
          </a:xfrm>
          <a:custGeom>
            <a:avLst/>
            <a:gdLst/>
            <a:ahLst/>
            <a:cxnLst/>
            <a:rect l="l" t="t" r="r" b="b"/>
            <a:pathLst>
              <a:path w="1126489" h="467994">
                <a:moveTo>
                  <a:pt x="0" y="241273"/>
                </a:moveTo>
                <a:lnTo>
                  <a:pt x="0" y="226355"/>
                </a:lnTo>
                <a:lnTo>
                  <a:pt x="1988" y="194522"/>
                </a:lnTo>
                <a:lnTo>
                  <a:pt x="17895" y="136220"/>
                </a:lnTo>
                <a:lnTo>
                  <a:pt x="49700" y="85549"/>
                </a:lnTo>
                <a:lnTo>
                  <a:pt x="97346" y="45362"/>
                </a:lnTo>
                <a:lnTo>
                  <a:pt x="160833" y="16525"/>
                </a:lnTo>
                <a:lnTo>
                  <a:pt x="198384" y="7344"/>
                </a:lnTo>
                <a:lnTo>
                  <a:pt x="239761" y="1836"/>
                </a:lnTo>
                <a:lnTo>
                  <a:pt x="284961" y="0"/>
                </a:lnTo>
                <a:lnTo>
                  <a:pt x="326747" y="1560"/>
                </a:lnTo>
                <a:lnTo>
                  <a:pt x="364879" y="6241"/>
                </a:lnTo>
                <a:lnTo>
                  <a:pt x="430182" y="24964"/>
                </a:lnTo>
                <a:lnTo>
                  <a:pt x="481634" y="54229"/>
                </a:lnTo>
                <a:lnTo>
                  <a:pt x="519994" y="92095"/>
                </a:lnTo>
                <a:lnTo>
                  <a:pt x="545872" y="136201"/>
                </a:lnTo>
                <a:lnTo>
                  <a:pt x="559877" y="184494"/>
                </a:lnTo>
                <a:lnTo>
                  <a:pt x="495638" y="184494"/>
                </a:lnTo>
                <a:lnTo>
                  <a:pt x="491157" y="166598"/>
                </a:lnTo>
                <a:lnTo>
                  <a:pt x="484564" y="149597"/>
                </a:lnTo>
                <a:lnTo>
                  <a:pt x="451950" y="104215"/>
                </a:lnTo>
                <a:lnTo>
                  <a:pt x="418005" y="80773"/>
                </a:lnTo>
                <a:lnTo>
                  <a:pt x="373489" y="63867"/>
                </a:lnTo>
                <a:lnTo>
                  <a:pt x="317090" y="55266"/>
                </a:lnTo>
                <a:lnTo>
                  <a:pt x="284353" y="54191"/>
                </a:lnTo>
                <a:lnTo>
                  <a:pt x="248504" y="55580"/>
                </a:lnTo>
                <a:lnTo>
                  <a:pt x="186397" y="66692"/>
                </a:lnTo>
                <a:lnTo>
                  <a:pt x="137124" y="88489"/>
                </a:lnTo>
                <a:lnTo>
                  <a:pt x="100515" y="118857"/>
                </a:lnTo>
                <a:lnTo>
                  <a:pt x="76463" y="157265"/>
                </a:lnTo>
                <a:lnTo>
                  <a:pt x="64514" y="202171"/>
                </a:lnTo>
                <a:lnTo>
                  <a:pt x="63020" y="226964"/>
                </a:lnTo>
                <a:lnTo>
                  <a:pt x="63020" y="240664"/>
                </a:lnTo>
                <a:lnTo>
                  <a:pt x="68995" y="288310"/>
                </a:lnTo>
                <a:lnTo>
                  <a:pt x="86919" y="330172"/>
                </a:lnTo>
                <a:lnTo>
                  <a:pt x="117250" y="364955"/>
                </a:lnTo>
                <a:lnTo>
                  <a:pt x="160138" y="391365"/>
                </a:lnTo>
                <a:lnTo>
                  <a:pt x="215852" y="407920"/>
                </a:lnTo>
                <a:lnTo>
                  <a:pt x="284353" y="413438"/>
                </a:lnTo>
                <a:lnTo>
                  <a:pt x="317090" y="412306"/>
                </a:lnTo>
                <a:lnTo>
                  <a:pt x="373489" y="403248"/>
                </a:lnTo>
                <a:lnTo>
                  <a:pt x="418005" y="385552"/>
                </a:lnTo>
                <a:lnTo>
                  <a:pt x="451950" y="361730"/>
                </a:lnTo>
                <a:lnTo>
                  <a:pt x="484564" y="316700"/>
                </a:lnTo>
                <a:lnTo>
                  <a:pt x="495638" y="283135"/>
                </a:lnTo>
                <a:lnTo>
                  <a:pt x="559877" y="283135"/>
                </a:lnTo>
                <a:lnTo>
                  <a:pt x="545872" y="331390"/>
                </a:lnTo>
                <a:lnTo>
                  <a:pt x="519994" y="375382"/>
                </a:lnTo>
                <a:lnTo>
                  <a:pt x="481634" y="412981"/>
                </a:lnTo>
                <a:lnTo>
                  <a:pt x="430182" y="442360"/>
                </a:lnTo>
                <a:lnTo>
                  <a:pt x="364879" y="461312"/>
                </a:lnTo>
                <a:lnTo>
                  <a:pt x="326747" y="466050"/>
                </a:lnTo>
                <a:lnTo>
                  <a:pt x="284961" y="467629"/>
                </a:lnTo>
                <a:lnTo>
                  <a:pt x="239761" y="465803"/>
                </a:lnTo>
                <a:lnTo>
                  <a:pt x="198384" y="460323"/>
                </a:lnTo>
                <a:lnTo>
                  <a:pt x="160833" y="451189"/>
                </a:lnTo>
                <a:lnTo>
                  <a:pt x="97346" y="422352"/>
                </a:lnTo>
                <a:lnTo>
                  <a:pt x="49700" y="382089"/>
                </a:lnTo>
                <a:lnTo>
                  <a:pt x="17895" y="331408"/>
                </a:lnTo>
                <a:lnTo>
                  <a:pt x="1988" y="273107"/>
                </a:lnTo>
                <a:lnTo>
                  <a:pt x="0" y="241273"/>
                </a:lnTo>
                <a:close/>
              </a:path>
              <a:path w="1126489" h="467994">
                <a:moveTo>
                  <a:pt x="837255" y="60432"/>
                </a:moveTo>
                <a:lnTo>
                  <a:pt x="610899" y="60432"/>
                </a:lnTo>
                <a:lnTo>
                  <a:pt x="610899" y="6241"/>
                </a:lnTo>
                <a:lnTo>
                  <a:pt x="1126023" y="6241"/>
                </a:lnTo>
                <a:lnTo>
                  <a:pt x="1126023" y="60432"/>
                </a:lnTo>
                <a:lnTo>
                  <a:pt x="899667" y="60432"/>
                </a:lnTo>
                <a:lnTo>
                  <a:pt x="899667" y="461388"/>
                </a:lnTo>
                <a:lnTo>
                  <a:pt x="837255" y="461388"/>
                </a:lnTo>
                <a:lnTo>
                  <a:pt x="837255" y="60432"/>
                </a:lnTo>
                <a:close/>
              </a:path>
            </a:pathLst>
          </a:custGeom>
          <a:ln w="23384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16699" y="1441451"/>
            <a:ext cx="62230" cy="455295"/>
          </a:xfrm>
          <a:custGeom>
            <a:avLst/>
            <a:gdLst/>
            <a:ahLst/>
            <a:cxnLst/>
            <a:rect l="l" t="t" r="r" b="b"/>
            <a:pathLst>
              <a:path w="62229" h="455294">
                <a:moveTo>
                  <a:pt x="61802" y="0"/>
                </a:moveTo>
                <a:lnTo>
                  <a:pt x="61802" y="455147"/>
                </a:lnTo>
                <a:lnTo>
                  <a:pt x="0" y="455147"/>
                </a:lnTo>
                <a:lnTo>
                  <a:pt x="0" y="0"/>
                </a:lnTo>
                <a:lnTo>
                  <a:pt x="61802" y="0"/>
                </a:lnTo>
                <a:close/>
              </a:path>
            </a:pathLst>
          </a:custGeom>
          <a:ln w="23384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65160" y="1435209"/>
            <a:ext cx="568960" cy="467995"/>
          </a:xfrm>
          <a:custGeom>
            <a:avLst/>
            <a:gdLst/>
            <a:ahLst/>
            <a:cxnLst/>
            <a:rect l="l" t="t" r="r" b="b"/>
            <a:pathLst>
              <a:path w="568960" h="467994">
                <a:moveTo>
                  <a:pt x="283744" y="467629"/>
                </a:moveTo>
                <a:lnTo>
                  <a:pt x="238828" y="465803"/>
                </a:lnTo>
                <a:lnTo>
                  <a:pt x="197699" y="460323"/>
                </a:lnTo>
                <a:lnTo>
                  <a:pt x="160357" y="451189"/>
                </a:lnTo>
                <a:lnTo>
                  <a:pt x="97175" y="422352"/>
                </a:lnTo>
                <a:lnTo>
                  <a:pt x="49681" y="382089"/>
                </a:lnTo>
                <a:lnTo>
                  <a:pt x="17895" y="331408"/>
                </a:lnTo>
                <a:lnTo>
                  <a:pt x="1988" y="273107"/>
                </a:lnTo>
                <a:lnTo>
                  <a:pt x="0" y="241273"/>
                </a:lnTo>
                <a:lnTo>
                  <a:pt x="0" y="226355"/>
                </a:lnTo>
                <a:lnTo>
                  <a:pt x="7953" y="164477"/>
                </a:lnTo>
                <a:lnTo>
                  <a:pt x="31814" y="109752"/>
                </a:lnTo>
                <a:lnTo>
                  <a:pt x="71468" y="64085"/>
                </a:lnTo>
                <a:lnTo>
                  <a:pt x="126802" y="29379"/>
                </a:lnTo>
                <a:lnTo>
                  <a:pt x="197699" y="7344"/>
                </a:lnTo>
                <a:lnTo>
                  <a:pt x="238828" y="1836"/>
                </a:lnTo>
                <a:lnTo>
                  <a:pt x="283744" y="0"/>
                </a:lnTo>
                <a:lnTo>
                  <a:pt x="329125" y="1836"/>
                </a:lnTo>
                <a:lnTo>
                  <a:pt x="370587" y="7344"/>
                </a:lnTo>
                <a:lnTo>
                  <a:pt x="408129" y="16525"/>
                </a:lnTo>
                <a:lnTo>
                  <a:pt x="471435" y="45362"/>
                </a:lnTo>
                <a:lnTo>
                  <a:pt x="518929" y="85549"/>
                </a:lnTo>
                <a:lnTo>
                  <a:pt x="550658" y="136220"/>
                </a:lnTo>
                <a:lnTo>
                  <a:pt x="566565" y="194522"/>
                </a:lnTo>
                <a:lnTo>
                  <a:pt x="568553" y="226355"/>
                </a:lnTo>
                <a:lnTo>
                  <a:pt x="568553" y="241273"/>
                </a:lnTo>
                <a:lnTo>
                  <a:pt x="560600" y="303152"/>
                </a:lnTo>
                <a:lnTo>
                  <a:pt x="536739" y="357876"/>
                </a:lnTo>
                <a:lnTo>
                  <a:pt x="497161" y="403581"/>
                </a:lnTo>
                <a:lnTo>
                  <a:pt x="441751" y="438402"/>
                </a:lnTo>
                <a:lnTo>
                  <a:pt x="370587" y="460323"/>
                </a:lnTo>
                <a:lnTo>
                  <a:pt x="329125" y="465803"/>
                </a:lnTo>
                <a:lnTo>
                  <a:pt x="283744" y="467629"/>
                </a:lnTo>
                <a:close/>
              </a:path>
              <a:path w="568960" h="467994">
                <a:moveTo>
                  <a:pt x="284352" y="413438"/>
                </a:moveTo>
                <a:lnTo>
                  <a:pt x="353081" y="407920"/>
                </a:lnTo>
                <a:lnTo>
                  <a:pt x="408567" y="391365"/>
                </a:lnTo>
                <a:lnTo>
                  <a:pt x="451342" y="364955"/>
                </a:lnTo>
                <a:lnTo>
                  <a:pt x="481634" y="330172"/>
                </a:lnTo>
                <a:lnTo>
                  <a:pt x="499672" y="288310"/>
                </a:lnTo>
                <a:lnTo>
                  <a:pt x="505685" y="240664"/>
                </a:lnTo>
                <a:lnTo>
                  <a:pt x="505685" y="226964"/>
                </a:lnTo>
                <a:lnTo>
                  <a:pt x="499672" y="178938"/>
                </a:lnTo>
                <a:lnTo>
                  <a:pt x="481634" y="137153"/>
                </a:lnTo>
                <a:lnTo>
                  <a:pt x="451342" y="102636"/>
                </a:lnTo>
                <a:lnTo>
                  <a:pt x="408567" y="76416"/>
                </a:lnTo>
                <a:lnTo>
                  <a:pt x="353081" y="59747"/>
                </a:lnTo>
                <a:lnTo>
                  <a:pt x="284352" y="54191"/>
                </a:lnTo>
                <a:lnTo>
                  <a:pt x="248504" y="55580"/>
                </a:lnTo>
                <a:lnTo>
                  <a:pt x="186397" y="66692"/>
                </a:lnTo>
                <a:lnTo>
                  <a:pt x="137124" y="88489"/>
                </a:lnTo>
                <a:lnTo>
                  <a:pt x="100514" y="118857"/>
                </a:lnTo>
                <a:lnTo>
                  <a:pt x="76463" y="157265"/>
                </a:lnTo>
                <a:lnTo>
                  <a:pt x="64514" y="202171"/>
                </a:lnTo>
                <a:lnTo>
                  <a:pt x="63020" y="226964"/>
                </a:lnTo>
                <a:lnTo>
                  <a:pt x="63020" y="240664"/>
                </a:lnTo>
                <a:lnTo>
                  <a:pt x="68995" y="288310"/>
                </a:lnTo>
                <a:lnTo>
                  <a:pt x="86919" y="330172"/>
                </a:lnTo>
                <a:lnTo>
                  <a:pt x="117249" y="364955"/>
                </a:lnTo>
                <a:lnTo>
                  <a:pt x="160138" y="391365"/>
                </a:lnTo>
                <a:lnTo>
                  <a:pt x="215852" y="407920"/>
                </a:lnTo>
                <a:lnTo>
                  <a:pt x="284352" y="413438"/>
                </a:lnTo>
                <a:close/>
              </a:path>
            </a:pathLst>
          </a:custGeom>
          <a:ln w="23384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19705" y="1441451"/>
            <a:ext cx="1579880" cy="455295"/>
          </a:xfrm>
          <a:custGeom>
            <a:avLst/>
            <a:gdLst/>
            <a:ahLst/>
            <a:cxnLst/>
            <a:rect l="l" t="t" r="r" b="b"/>
            <a:pathLst>
              <a:path w="1579879" h="455294">
                <a:moveTo>
                  <a:pt x="455908" y="367162"/>
                </a:moveTo>
                <a:lnTo>
                  <a:pt x="455908" y="0"/>
                </a:lnTo>
                <a:lnTo>
                  <a:pt x="515732" y="0"/>
                </a:lnTo>
                <a:lnTo>
                  <a:pt x="515732" y="455147"/>
                </a:lnTo>
                <a:lnTo>
                  <a:pt x="461997" y="455147"/>
                </a:lnTo>
                <a:lnTo>
                  <a:pt x="59975" y="72306"/>
                </a:lnTo>
                <a:lnTo>
                  <a:pt x="59975" y="455147"/>
                </a:lnTo>
                <a:lnTo>
                  <a:pt x="0" y="455147"/>
                </a:lnTo>
                <a:lnTo>
                  <a:pt x="0" y="0"/>
                </a:lnTo>
                <a:lnTo>
                  <a:pt x="69261" y="0"/>
                </a:lnTo>
                <a:lnTo>
                  <a:pt x="455908" y="367162"/>
                </a:lnTo>
                <a:close/>
              </a:path>
              <a:path w="1579879" h="455294">
                <a:moveTo>
                  <a:pt x="880407" y="0"/>
                </a:moveTo>
                <a:lnTo>
                  <a:pt x="1131576" y="455147"/>
                </a:lnTo>
                <a:lnTo>
                  <a:pt x="1063075" y="455147"/>
                </a:lnTo>
                <a:lnTo>
                  <a:pt x="997010" y="332303"/>
                </a:lnTo>
                <a:lnTo>
                  <a:pt x="710222" y="332303"/>
                </a:lnTo>
                <a:lnTo>
                  <a:pt x="644766" y="455147"/>
                </a:lnTo>
                <a:lnTo>
                  <a:pt x="576113" y="455147"/>
                </a:lnTo>
                <a:lnTo>
                  <a:pt x="825455" y="0"/>
                </a:lnTo>
                <a:lnTo>
                  <a:pt x="880407" y="0"/>
                </a:lnTo>
                <a:close/>
              </a:path>
              <a:path w="1579879" h="455294">
                <a:moveTo>
                  <a:pt x="968240" y="278720"/>
                </a:moveTo>
                <a:lnTo>
                  <a:pt x="853007" y="63020"/>
                </a:lnTo>
                <a:lnTo>
                  <a:pt x="738231" y="278720"/>
                </a:lnTo>
                <a:lnTo>
                  <a:pt x="968240" y="278720"/>
                </a:lnTo>
                <a:close/>
              </a:path>
              <a:path w="1579879" h="455294">
                <a:moveTo>
                  <a:pt x="1579882" y="455147"/>
                </a:moveTo>
                <a:lnTo>
                  <a:pt x="1192017" y="455147"/>
                </a:lnTo>
                <a:lnTo>
                  <a:pt x="1192017" y="0"/>
                </a:lnTo>
                <a:lnTo>
                  <a:pt x="1253820" y="0"/>
                </a:lnTo>
                <a:lnTo>
                  <a:pt x="1253820" y="400347"/>
                </a:lnTo>
                <a:lnTo>
                  <a:pt x="1579882" y="400347"/>
                </a:lnTo>
                <a:lnTo>
                  <a:pt x="1579882" y="455147"/>
                </a:lnTo>
                <a:close/>
              </a:path>
            </a:pathLst>
          </a:custGeom>
          <a:ln w="23384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73054" y="1441451"/>
            <a:ext cx="62230" cy="455295"/>
          </a:xfrm>
          <a:custGeom>
            <a:avLst/>
            <a:gdLst/>
            <a:ahLst/>
            <a:cxnLst/>
            <a:rect l="l" t="t" r="r" b="b"/>
            <a:pathLst>
              <a:path w="62229" h="455294">
                <a:moveTo>
                  <a:pt x="61802" y="0"/>
                </a:moveTo>
                <a:lnTo>
                  <a:pt x="61802" y="455147"/>
                </a:lnTo>
                <a:lnTo>
                  <a:pt x="0" y="455147"/>
                </a:lnTo>
                <a:lnTo>
                  <a:pt x="0" y="0"/>
                </a:lnTo>
                <a:lnTo>
                  <a:pt x="61802" y="0"/>
                </a:lnTo>
                <a:close/>
              </a:path>
            </a:pathLst>
          </a:custGeom>
          <a:ln w="23384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11467" y="1441451"/>
            <a:ext cx="515620" cy="455295"/>
          </a:xfrm>
          <a:custGeom>
            <a:avLst/>
            <a:gdLst/>
            <a:ahLst/>
            <a:cxnLst/>
            <a:rect l="l" t="t" r="r" b="b"/>
            <a:pathLst>
              <a:path w="515620" h="455294">
                <a:moveTo>
                  <a:pt x="226355" y="54191"/>
                </a:moveTo>
                <a:lnTo>
                  <a:pt x="0" y="54191"/>
                </a:lnTo>
                <a:lnTo>
                  <a:pt x="0" y="0"/>
                </a:lnTo>
                <a:lnTo>
                  <a:pt x="515123" y="0"/>
                </a:lnTo>
                <a:lnTo>
                  <a:pt x="515123" y="54191"/>
                </a:lnTo>
                <a:lnTo>
                  <a:pt x="288767" y="54191"/>
                </a:lnTo>
                <a:lnTo>
                  <a:pt x="288767" y="455147"/>
                </a:lnTo>
                <a:lnTo>
                  <a:pt x="226355" y="455147"/>
                </a:lnTo>
                <a:lnTo>
                  <a:pt x="226355" y="54191"/>
                </a:lnTo>
                <a:close/>
              </a:path>
            </a:pathLst>
          </a:custGeom>
          <a:ln w="23384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603103" y="1441451"/>
            <a:ext cx="62230" cy="455295"/>
          </a:xfrm>
          <a:custGeom>
            <a:avLst/>
            <a:gdLst/>
            <a:ahLst/>
            <a:cxnLst/>
            <a:rect l="l" t="t" r="r" b="b"/>
            <a:pathLst>
              <a:path w="62229" h="455294">
                <a:moveTo>
                  <a:pt x="61802" y="0"/>
                </a:moveTo>
                <a:lnTo>
                  <a:pt x="61802" y="455147"/>
                </a:lnTo>
                <a:lnTo>
                  <a:pt x="0" y="455147"/>
                </a:lnTo>
                <a:lnTo>
                  <a:pt x="0" y="0"/>
                </a:lnTo>
                <a:lnTo>
                  <a:pt x="61802" y="0"/>
                </a:lnTo>
                <a:close/>
              </a:path>
            </a:pathLst>
          </a:custGeom>
          <a:ln w="23384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773940" y="1435209"/>
            <a:ext cx="1027430" cy="467995"/>
          </a:xfrm>
          <a:custGeom>
            <a:avLst/>
            <a:gdLst/>
            <a:ahLst/>
            <a:cxnLst/>
            <a:rect l="l" t="t" r="r" b="b"/>
            <a:pathLst>
              <a:path w="1027429" h="467994">
                <a:moveTo>
                  <a:pt x="439620" y="461388"/>
                </a:moveTo>
                <a:lnTo>
                  <a:pt x="0" y="461388"/>
                </a:lnTo>
                <a:lnTo>
                  <a:pt x="0" y="6241"/>
                </a:lnTo>
                <a:lnTo>
                  <a:pt x="425920" y="6241"/>
                </a:lnTo>
                <a:lnTo>
                  <a:pt x="425920" y="60432"/>
                </a:lnTo>
                <a:lnTo>
                  <a:pt x="61802" y="60432"/>
                </a:lnTo>
                <a:lnTo>
                  <a:pt x="61802" y="203218"/>
                </a:lnTo>
                <a:lnTo>
                  <a:pt x="395324" y="203218"/>
                </a:lnTo>
                <a:lnTo>
                  <a:pt x="395324" y="257561"/>
                </a:lnTo>
                <a:lnTo>
                  <a:pt x="61802" y="257561"/>
                </a:lnTo>
                <a:lnTo>
                  <a:pt x="61802" y="407197"/>
                </a:lnTo>
                <a:lnTo>
                  <a:pt x="439620" y="407197"/>
                </a:lnTo>
                <a:lnTo>
                  <a:pt x="439620" y="461388"/>
                </a:lnTo>
                <a:close/>
              </a:path>
              <a:path w="1027429" h="467994">
                <a:moveTo>
                  <a:pt x="493766" y="296835"/>
                </a:moveTo>
                <a:lnTo>
                  <a:pt x="558004" y="296835"/>
                </a:lnTo>
                <a:lnTo>
                  <a:pt x="561220" y="313208"/>
                </a:lnTo>
                <a:lnTo>
                  <a:pt x="566453" y="328688"/>
                </a:lnTo>
                <a:lnTo>
                  <a:pt x="594804" y="369493"/>
                </a:lnTo>
                <a:lnTo>
                  <a:pt x="627837" y="390271"/>
                </a:lnTo>
                <a:lnTo>
                  <a:pt x="673856" y="405047"/>
                </a:lnTo>
                <a:lnTo>
                  <a:pt x="735887" y="412506"/>
                </a:lnTo>
                <a:lnTo>
                  <a:pt x="773096" y="413438"/>
                </a:lnTo>
                <a:lnTo>
                  <a:pt x="800525" y="413029"/>
                </a:lnTo>
                <a:lnTo>
                  <a:pt x="847790" y="409756"/>
                </a:lnTo>
                <a:lnTo>
                  <a:pt x="900697" y="399319"/>
                </a:lnTo>
                <a:lnTo>
                  <a:pt x="943434" y="378579"/>
                </a:lnTo>
                <a:lnTo>
                  <a:pt x="963984" y="341741"/>
                </a:lnTo>
                <a:lnTo>
                  <a:pt x="963555" y="334662"/>
                </a:lnTo>
                <a:lnTo>
                  <a:pt x="939409" y="298271"/>
                </a:lnTo>
                <a:lnTo>
                  <a:pt x="889746" y="279396"/>
                </a:lnTo>
                <a:lnTo>
                  <a:pt x="850758" y="271518"/>
                </a:lnTo>
                <a:lnTo>
                  <a:pt x="799687" y="264440"/>
                </a:lnTo>
                <a:lnTo>
                  <a:pt x="731301" y="257190"/>
                </a:lnTo>
                <a:lnTo>
                  <a:pt x="696794" y="252576"/>
                </a:lnTo>
                <a:lnTo>
                  <a:pt x="638683" y="241578"/>
                </a:lnTo>
                <a:lnTo>
                  <a:pt x="593701" y="228334"/>
                </a:lnTo>
                <a:lnTo>
                  <a:pt x="547349" y="204416"/>
                </a:lnTo>
                <a:lnTo>
                  <a:pt x="521775" y="175817"/>
                </a:lnTo>
                <a:lnTo>
                  <a:pt x="511272" y="130911"/>
                </a:lnTo>
                <a:lnTo>
                  <a:pt x="512090" y="118800"/>
                </a:lnTo>
                <a:lnTo>
                  <a:pt x="531898" y="71839"/>
                </a:lnTo>
                <a:lnTo>
                  <a:pt x="566377" y="41100"/>
                </a:lnTo>
                <a:lnTo>
                  <a:pt x="619750" y="17296"/>
                </a:lnTo>
                <a:lnTo>
                  <a:pt x="666406" y="6336"/>
                </a:lnTo>
                <a:lnTo>
                  <a:pt x="723338" y="704"/>
                </a:lnTo>
                <a:lnTo>
                  <a:pt x="755742" y="0"/>
                </a:lnTo>
                <a:lnTo>
                  <a:pt x="798051" y="1370"/>
                </a:lnTo>
                <a:lnTo>
                  <a:pt x="869367" y="12330"/>
                </a:lnTo>
                <a:lnTo>
                  <a:pt x="923521" y="33841"/>
                </a:lnTo>
                <a:lnTo>
                  <a:pt x="963480" y="63905"/>
                </a:lnTo>
                <a:lnTo>
                  <a:pt x="990138" y="101846"/>
                </a:lnTo>
                <a:lnTo>
                  <a:pt x="1006349" y="145611"/>
                </a:lnTo>
                <a:lnTo>
                  <a:pt x="1010716" y="169576"/>
                </a:lnTo>
                <a:lnTo>
                  <a:pt x="947087" y="169576"/>
                </a:lnTo>
                <a:lnTo>
                  <a:pt x="943472" y="152442"/>
                </a:lnTo>
                <a:lnTo>
                  <a:pt x="938258" y="136506"/>
                </a:lnTo>
                <a:lnTo>
                  <a:pt x="912542" y="96033"/>
                </a:lnTo>
                <a:lnTo>
                  <a:pt x="864734" y="68348"/>
                </a:lnTo>
                <a:lnTo>
                  <a:pt x="817545" y="57730"/>
                </a:lnTo>
                <a:lnTo>
                  <a:pt x="755742" y="54191"/>
                </a:lnTo>
                <a:lnTo>
                  <a:pt x="722168" y="54876"/>
                </a:lnTo>
                <a:lnTo>
                  <a:pt x="666835" y="60356"/>
                </a:lnTo>
                <a:lnTo>
                  <a:pt x="626781" y="71002"/>
                </a:lnTo>
                <a:lnTo>
                  <a:pt x="589819" y="93008"/>
                </a:lnTo>
                <a:lnTo>
                  <a:pt x="574292" y="126497"/>
                </a:lnTo>
                <a:lnTo>
                  <a:pt x="574721" y="133870"/>
                </a:lnTo>
                <a:lnTo>
                  <a:pt x="598952" y="171403"/>
                </a:lnTo>
                <a:lnTo>
                  <a:pt x="648967" y="190221"/>
                </a:lnTo>
                <a:lnTo>
                  <a:pt x="688041" y="197985"/>
                </a:lnTo>
                <a:lnTo>
                  <a:pt x="739188" y="204683"/>
                </a:lnTo>
                <a:lnTo>
                  <a:pt x="769443" y="207632"/>
                </a:lnTo>
                <a:lnTo>
                  <a:pt x="807203" y="211656"/>
                </a:lnTo>
                <a:lnTo>
                  <a:pt x="871822" y="221475"/>
                </a:lnTo>
                <a:lnTo>
                  <a:pt x="922408" y="233615"/>
                </a:lnTo>
                <a:lnTo>
                  <a:pt x="961529" y="247847"/>
                </a:lnTo>
                <a:lnTo>
                  <a:pt x="1000746" y="273050"/>
                </a:lnTo>
                <a:lnTo>
                  <a:pt x="1024112" y="314759"/>
                </a:lnTo>
                <a:lnTo>
                  <a:pt x="1026852" y="339153"/>
                </a:lnTo>
                <a:lnTo>
                  <a:pt x="1026034" y="351236"/>
                </a:lnTo>
                <a:lnTo>
                  <a:pt x="1006178" y="397416"/>
                </a:lnTo>
                <a:lnTo>
                  <a:pt x="970986" y="427442"/>
                </a:lnTo>
                <a:lnTo>
                  <a:pt x="936660" y="443997"/>
                </a:lnTo>
                <a:lnTo>
                  <a:pt x="892743" y="456821"/>
                </a:lnTo>
                <a:lnTo>
                  <a:pt x="838552" y="464927"/>
                </a:lnTo>
                <a:lnTo>
                  <a:pt x="773096" y="467629"/>
                </a:lnTo>
                <a:lnTo>
                  <a:pt x="737143" y="466830"/>
                </a:lnTo>
                <a:lnTo>
                  <a:pt x="673741" y="460437"/>
                </a:lnTo>
                <a:lnTo>
                  <a:pt x="621491" y="447793"/>
                </a:lnTo>
                <a:lnTo>
                  <a:pt x="579249" y="429754"/>
                </a:lnTo>
                <a:lnTo>
                  <a:pt x="546607" y="406559"/>
                </a:lnTo>
                <a:lnTo>
                  <a:pt x="513098" y="364118"/>
                </a:lnTo>
                <a:lnTo>
                  <a:pt x="496173" y="314569"/>
                </a:lnTo>
                <a:lnTo>
                  <a:pt x="493766" y="296835"/>
                </a:lnTo>
                <a:close/>
              </a:path>
            </a:pathLst>
          </a:custGeom>
          <a:ln w="23384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4093" y="2301984"/>
            <a:ext cx="568960" cy="467995"/>
          </a:xfrm>
          <a:custGeom>
            <a:avLst/>
            <a:gdLst/>
            <a:ahLst/>
            <a:cxnLst/>
            <a:rect l="l" t="t" r="r" b="b"/>
            <a:pathLst>
              <a:path w="568960" h="467994">
                <a:moveTo>
                  <a:pt x="283744" y="467629"/>
                </a:moveTo>
                <a:lnTo>
                  <a:pt x="238828" y="465803"/>
                </a:lnTo>
                <a:lnTo>
                  <a:pt x="197699" y="460323"/>
                </a:lnTo>
                <a:lnTo>
                  <a:pt x="160357" y="451189"/>
                </a:lnTo>
                <a:lnTo>
                  <a:pt x="97175" y="422352"/>
                </a:lnTo>
                <a:lnTo>
                  <a:pt x="49681" y="382089"/>
                </a:lnTo>
                <a:lnTo>
                  <a:pt x="17895" y="331408"/>
                </a:lnTo>
                <a:lnTo>
                  <a:pt x="1988" y="273107"/>
                </a:lnTo>
                <a:lnTo>
                  <a:pt x="0" y="241273"/>
                </a:lnTo>
                <a:lnTo>
                  <a:pt x="0" y="226355"/>
                </a:lnTo>
                <a:lnTo>
                  <a:pt x="7953" y="164477"/>
                </a:lnTo>
                <a:lnTo>
                  <a:pt x="31814" y="109752"/>
                </a:lnTo>
                <a:lnTo>
                  <a:pt x="71468" y="64086"/>
                </a:lnTo>
                <a:lnTo>
                  <a:pt x="126801" y="29379"/>
                </a:lnTo>
                <a:lnTo>
                  <a:pt x="197699" y="7344"/>
                </a:lnTo>
                <a:lnTo>
                  <a:pt x="238828" y="1836"/>
                </a:lnTo>
                <a:lnTo>
                  <a:pt x="283744" y="0"/>
                </a:lnTo>
                <a:lnTo>
                  <a:pt x="329125" y="1836"/>
                </a:lnTo>
                <a:lnTo>
                  <a:pt x="370587" y="7344"/>
                </a:lnTo>
                <a:lnTo>
                  <a:pt x="408129" y="16525"/>
                </a:lnTo>
                <a:lnTo>
                  <a:pt x="471435" y="45362"/>
                </a:lnTo>
                <a:lnTo>
                  <a:pt x="518929" y="85549"/>
                </a:lnTo>
                <a:lnTo>
                  <a:pt x="550658" y="136220"/>
                </a:lnTo>
                <a:lnTo>
                  <a:pt x="566565" y="194522"/>
                </a:lnTo>
                <a:lnTo>
                  <a:pt x="568553" y="226355"/>
                </a:lnTo>
                <a:lnTo>
                  <a:pt x="568553" y="241273"/>
                </a:lnTo>
                <a:lnTo>
                  <a:pt x="560600" y="303152"/>
                </a:lnTo>
                <a:lnTo>
                  <a:pt x="536739" y="357876"/>
                </a:lnTo>
                <a:lnTo>
                  <a:pt x="497161" y="403581"/>
                </a:lnTo>
                <a:lnTo>
                  <a:pt x="441751" y="438403"/>
                </a:lnTo>
                <a:lnTo>
                  <a:pt x="370587" y="460323"/>
                </a:lnTo>
                <a:lnTo>
                  <a:pt x="329125" y="465803"/>
                </a:lnTo>
                <a:lnTo>
                  <a:pt x="283744" y="467629"/>
                </a:lnTo>
                <a:close/>
              </a:path>
              <a:path w="568960" h="467994">
                <a:moveTo>
                  <a:pt x="284353" y="413438"/>
                </a:moveTo>
                <a:lnTo>
                  <a:pt x="353081" y="407920"/>
                </a:lnTo>
                <a:lnTo>
                  <a:pt x="408567" y="391365"/>
                </a:lnTo>
                <a:lnTo>
                  <a:pt x="451341" y="364955"/>
                </a:lnTo>
                <a:lnTo>
                  <a:pt x="481634" y="330172"/>
                </a:lnTo>
                <a:lnTo>
                  <a:pt x="499672" y="288310"/>
                </a:lnTo>
                <a:lnTo>
                  <a:pt x="505685" y="240664"/>
                </a:lnTo>
                <a:lnTo>
                  <a:pt x="505685" y="226964"/>
                </a:lnTo>
                <a:lnTo>
                  <a:pt x="499672" y="178938"/>
                </a:lnTo>
                <a:lnTo>
                  <a:pt x="481634" y="137153"/>
                </a:lnTo>
                <a:lnTo>
                  <a:pt x="451341" y="102636"/>
                </a:lnTo>
                <a:lnTo>
                  <a:pt x="408567" y="76416"/>
                </a:lnTo>
                <a:lnTo>
                  <a:pt x="353081" y="59747"/>
                </a:lnTo>
                <a:lnTo>
                  <a:pt x="284353" y="54191"/>
                </a:lnTo>
                <a:lnTo>
                  <a:pt x="248504" y="55580"/>
                </a:lnTo>
                <a:lnTo>
                  <a:pt x="186397" y="66692"/>
                </a:lnTo>
                <a:lnTo>
                  <a:pt x="137124" y="88489"/>
                </a:lnTo>
                <a:lnTo>
                  <a:pt x="100514" y="118857"/>
                </a:lnTo>
                <a:lnTo>
                  <a:pt x="76463" y="157265"/>
                </a:lnTo>
                <a:lnTo>
                  <a:pt x="64514" y="202171"/>
                </a:lnTo>
                <a:lnTo>
                  <a:pt x="63020" y="226964"/>
                </a:lnTo>
                <a:lnTo>
                  <a:pt x="63020" y="240664"/>
                </a:lnTo>
                <a:lnTo>
                  <a:pt x="68995" y="288310"/>
                </a:lnTo>
                <a:lnTo>
                  <a:pt x="86919" y="330172"/>
                </a:lnTo>
                <a:lnTo>
                  <a:pt x="117249" y="364955"/>
                </a:lnTo>
                <a:lnTo>
                  <a:pt x="160138" y="391365"/>
                </a:lnTo>
                <a:lnTo>
                  <a:pt x="215852" y="407920"/>
                </a:lnTo>
                <a:lnTo>
                  <a:pt x="284353" y="413438"/>
                </a:lnTo>
                <a:close/>
              </a:path>
            </a:pathLst>
          </a:custGeom>
          <a:ln w="23384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48638" y="2308226"/>
            <a:ext cx="419734" cy="455295"/>
          </a:xfrm>
          <a:custGeom>
            <a:avLst/>
            <a:gdLst/>
            <a:ahLst/>
            <a:cxnLst/>
            <a:rect l="l" t="t" r="r" b="b"/>
            <a:pathLst>
              <a:path w="419734" h="455294">
                <a:moveTo>
                  <a:pt x="419679" y="0"/>
                </a:moveTo>
                <a:lnTo>
                  <a:pt x="419679" y="54191"/>
                </a:lnTo>
                <a:lnTo>
                  <a:pt x="61802" y="54191"/>
                </a:lnTo>
                <a:lnTo>
                  <a:pt x="61802" y="200173"/>
                </a:lnTo>
                <a:lnTo>
                  <a:pt x="389691" y="200173"/>
                </a:lnTo>
                <a:lnTo>
                  <a:pt x="389691" y="254365"/>
                </a:lnTo>
                <a:lnTo>
                  <a:pt x="61802" y="254365"/>
                </a:lnTo>
                <a:lnTo>
                  <a:pt x="61802" y="455147"/>
                </a:lnTo>
                <a:lnTo>
                  <a:pt x="0" y="455147"/>
                </a:lnTo>
                <a:lnTo>
                  <a:pt x="0" y="0"/>
                </a:lnTo>
                <a:lnTo>
                  <a:pt x="419679" y="0"/>
                </a:lnTo>
                <a:close/>
              </a:path>
            </a:pathLst>
          </a:custGeom>
          <a:ln w="23384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88034" y="2308226"/>
            <a:ext cx="515620" cy="455295"/>
          </a:xfrm>
          <a:custGeom>
            <a:avLst/>
            <a:gdLst/>
            <a:ahLst/>
            <a:cxnLst/>
            <a:rect l="l" t="t" r="r" b="b"/>
            <a:pathLst>
              <a:path w="515619" h="455294">
                <a:moveTo>
                  <a:pt x="226356" y="54191"/>
                </a:moveTo>
                <a:lnTo>
                  <a:pt x="0" y="54191"/>
                </a:lnTo>
                <a:lnTo>
                  <a:pt x="0" y="0"/>
                </a:lnTo>
                <a:lnTo>
                  <a:pt x="515123" y="0"/>
                </a:lnTo>
                <a:lnTo>
                  <a:pt x="515123" y="54191"/>
                </a:lnTo>
                <a:lnTo>
                  <a:pt x="288767" y="54191"/>
                </a:lnTo>
                <a:lnTo>
                  <a:pt x="288767" y="455147"/>
                </a:lnTo>
                <a:lnTo>
                  <a:pt x="226356" y="455147"/>
                </a:lnTo>
                <a:lnTo>
                  <a:pt x="226356" y="54191"/>
                </a:lnTo>
                <a:close/>
              </a:path>
            </a:pathLst>
          </a:custGeom>
          <a:ln w="23384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479060" y="2308226"/>
            <a:ext cx="514350" cy="455295"/>
          </a:xfrm>
          <a:custGeom>
            <a:avLst/>
            <a:gdLst/>
            <a:ahLst/>
            <a:cxnLst/>
            <a:rect l="l" t="t" r="r" b="b"/>
            <a:pathLst>
              <a:path w="514350" h="455294">
                <a:moveTo>
                  <a:pt x="452103" y="200173"/>
                </a:moveTo>
                <a:lnTo>
                  <a:pt x="452103" y="0"/>
                </a:lnTo>
                <a:lnTo>
                  <a:pt x="513753" y="0"/>
                </a:lnTo>
                <a:lnTo>
                  <a:pt x="513753" y="455147"/>
                </a:lnTo>
                <a:lnTo>
                  <a:pt x="452103" y="455147"/>
                </a:lnTo>
                <a:lnTo>
                  <a:pt x="452103" y="254365"/>
                </a:lnTo>
                <a:lnTo>
                  <a:pt x="61802" y="254365"/>
                </a:lnTo>
                <a:lnTo>
                  <a:pt x="61802" y="455147"/>
                </a:lnTo>
                <a:lnTo>
                  <a:pt x="0" y="455147"/>
                </a:lnTo>
                <a:lnTo>
                  <a:pt x="0" y="0"/>
                </a:lnTo>
                <a:lnTo>
                  <a:pt x="61802" y="0"/>
                </a:lnTo>
                <a:lnTo>
                  <a:pt x="61802" y="200173"/>
                </a:lnTo>
                <a:lnTo>
                  <a:pt x="452103" y="200173"/>
                </a:lnTo>
                <a:close/>
              </a:path>
            </a:pathLst>
          </a:custGeom>
          <a:ln w="23384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101253" y="2308226"/>
            <a:ext cx="440055" cy="455295"/>
          </a:xfrm>
          <a:custGeom>
            <a:avLst/>
            <a:gdLst/>
            <a:ahLst/>
            <a:cxnLst/>
            <a:rect l="l" t="t" r="r" b="b"/>
            <a:pathLst>
              <a:path w="440054" h="455294">
                <a:moveTo>
                  <a:pt x="439620" y="455147"/>
                </a:moveTo>
                <a:lnTo>
                  <a:pt x="0" y="455147"/>
                </a:lnTo>
                <a:lnTo>
                  <a:pt x="0" y="0"/>
                </a:lnTo>
                <a:lnTo>
                  <a:pt x="425920" y="0"/>
                </a:lnTo>
                <a:lnTo>
                  <a:pt x="425920" y="54191"/>
                </a:lnTo>
                <a:lnTo>
                  <a:pt x="61802" y="54191"/>
                </a:lnTo>
                <a:lnTo>
                  <a:pt x="61802" y="196976"/>
                </a:lnTo>
                <a:lnTo>
                  <a:pt x="395323" y="196976"/>
                </a:lnTo>
                <a:lnTo>
                  <a:pt x="395323" y="251320"/>
                </a:lnTo>
                <a:lnTo>
                  <a:pt x="61802" y="251320"/>
                </a:lnTo>
                <a:lnTo>
                  <a:pt x="61802" y="400956"/>
                </a:lnTo>
                <a:lnTo>
                  <a:pt x="439620" y="400956"/>
                </a:lnTo>
                <a:lnTo>
                  <a:pt x="439620" y="455147"/>
                </a:lnTo>
                <a:close/>
              </a:path>
            </a:pathLst>
          </a:custGeom>
          <a:ln w="23384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863092" y="2301984"/>
            <a:ext cx="1769745" cy="467995"/>
          </a:xfrm>
          <a:custGeom>
            <a:avLst/>
            <a:gdLst/>
            <a:ahLst/>
            <a:cxnLst/>
            <a:rect l="l" t="t" r="r" b="b"/>
            <a:pathLst>
              <a:path w="1769745" h="467994">
                <a:moveTo>
                  <a:pt x="226355" y="60432"/>
                </a:moveTo>
                <a:lnTo>
                  <a:pt x="0" y="60432"/>
                </a:lnTo>
                <a:lnTo>
                  <a:pt x="0" y="6241"/>
                </a:lnTo>
                <a:lnTo>
                  <a:pt x="515123" y="6241"/>
                </a:lnTo>
                <a:lnTo>
                  <a:pt x="515123" y="60432"/>
                </a:lnTo>
                <a:lnTo>
                  <a:pt x="288767" y="60432"/>
                </a:lnTo>
                <a:lnTo>
                  <a:pt x="288767" y="461388"/>
                </a:lnTo>
                <a:lnTo>
                  <a:pt x="226355" y="461388"/>
                </a:lnTo>
                <a:lnTo>
                  <a:pt x="226355" y="60432"/>
                </a:lnTo>
                <a:close/>
              </a:path>
              <a:path w="1769745" h="467994">
                <a:moveTo>
                  <a:pt x="852393" y="467629"/>
                </a:moveTo>
                <a:lnTo>
                  <a:pt x="807478" y="465803"/>
                </a:lnTo>
                <a:lnTo>
                  <a:pt x="766349" y="460323"/>
                </a:lnTo>
                <a:lnTo>
                  <a:pt x="729007" y="451189"/>
                </a:lnTo>
                <a:lnTo>
                  <a:pt x="665824" y="422352"/>
                </a:lnTo>
                <a:lnTo>
                  <a:pt x="618331" y="382089"/>
                </a:lnTo>
                <a:lnTo>
                  <a:pt x="586545" y="331408"/>
                </a:lnTo>
                <a:lnTo>
                  <a:pt x="570637" y="273107"/>
                </a:lnTo>
                <a:lnTo>
                  <a:pt x="568649" y="241273"/>
                </a:lnTo>
                <a:lnTo>
                  <a:pt x="568649" y="226355"/>
                </a:lnTo>
                <a:lnTo>
                  <a:pt x="576602" y="164477"/>
                </a:lnTo>
                <a:lnTo>
                  <a:pt x="600463" y="109752"/>
                </a:lnTo>
                <a:lnTo>
                  <a:pt x="640118" y="64086"/>
                </a:lnTo>
                <a:lnTo>
                  <a:pt x="695451" y="29379"/>
                </a:lnTo>
                <a:lnTo>
                  <a:pt x="766349" y="7344"/>
                </a:lnTo>
                <a:lnTo>
                  <a:pt x="807478" y="1836"/>
                </a:lnTo>
                <a:lnTo>
                  <a:pt x="852393" y="0"/>
                </a:lnTo>
                <a:lnTo>
                  <a:pt x="897775" y="1836"/>
                </a:lnTo>
                <a:lnTo>
                  <a:pt x="939236" y="7344"/>
                </a:lnTo>
                <a:lnTo>
                  <a:pt x="976779" y="16525"/>
                </a:lnTo>
                <a:lnTo>
                  <a:pt x="1040084" y="45362"/>
                </a:lnTo>
                <a:lnTo>
                  <a:pt x="1087578" y="85549"/>
                </a:lnTo>
                <a:lnTo>
                  <a:pt x="1119307" y="136220"/>
                </a:lnTo>
                <a:lnTo>
                  <a:pt x="1135214" y="194522"/>
                </a:lnTo>
                <a:lnTo>
                  <a:pt x="1137203" y="226355"/>
                </a:lnTo>
                <a:lnTo>
                  <a:pt x="1137203" y="241273"/>
                </a:lnTo>
                <a:lnTo>
                  <a:pt x="1129249" y="303152"/>
                </a:lnTo>
                <a:lnTo>
                  <a:pt x="1105388" y="357876"/>
                </a:lnTo>
                <a:lnTo>
                  <a:pt x="1065810" y="403581"/>
                </a:lnTo>
                <a:lnTo>
                  <a:pt x="1010401" y="438403"/>
                </a:lnTo>
                <a:lnTo>
                  <a:pt x="939236" y="460323"/>
                </a:lnTo>
                <a:lnTo>
                  <a:pt x="897775" y="465803"/>
                </a:lnTo>
                <a:lnTo>
                  <a:pt x="852393" y="467629"/>
                </a:lnTo>
                <a:close/>
              </a:path>
              <a:path w="1769745" h="467994">
                <a:moveTo>
                  <a:pt x="853002" y="413438"/>
                </a:moveTo>
                <a:lnTo>
                  <a:pt x="921731" y="407920"/>
                </a:lnTo>
                <a:lnTo>
                  <a:pt x="977216" y="391365"/>
                </a:lnTo>
                <a:lnTo>
                  <a:pt x="1019991" y="364955"/>
                </a:lnTo>
                <a:lnTo>
                  <a:pt x="1050283" y="330172"/>
                </a:lnTo>
                <a:lnTo>
                  <a:pt x="1068322" y="288310"/>
                </a:lnTo>
                <a:lnTo>
                  <a:pt x="1074334" y="240664"/>
                </a:lnTo>
                <a:lnTo>
                  <a:pt x="1074334" y="226964"/>
                </a:lnTo>
                <a:lnTo>
                  <a:pt x="1068322" y="178938"/>
                </a:lnTo>
                <a:lnTo>
                  <a:pt x="1050283" y="137153"/>
                </a:lnTo>
                <a:lnTo>
                  <a:pt x="1019991" y="102636"/>
                </a:lnTo>
                <a:lnTo>
                  <a:pt x="977216" y="76416"/>
                </a:lnTo>
                <a:lnTo>
                  <a:pt x="921731" y="59747"/>
                </a:lnTo>
                <a:lnTo>
                  <a:pt x="853002" y="54191"/>
                </a:lnTo>
                <a:lnTo>
                  <a:pt x="817153" y="55580"/>
                </a:lnTo>
                <a:lnTo>
                  <a:pt x="755046" y="66692"/>
                </a:lnTo>
                <a:lnTo>
                  <a:pt x="705774" y="88489"/>
                </a:lnTo>
                <a:lnTo>
                  <a:pt x="669164" y="118857"/>
                </a:lnTo>
                <a:lnTo>
                  <a:pt x="645112" y="157265"/>
                </a:lnTo>
                <a:lnTo>
                  <a:pt x="633163" y="202171"/>
                </a:lnTo>
                <a:lnTo>
                  <a:pt x="631669" y="226964"/>
                </a:lnTo>
                <a:lnTo>
                  <a:pt x="631669" y="240664"/>
                </a:lnTo>
                <a:lnTo>
                  <a:pt x="637644" y="288310"/>
                </a:lnTo>
                <a:lnTo>
                  <a:pt x="655568" y="330172"/>
                </a:lnTo>
                <a:lnTo>
                  <a:pt x="685899" y="364955"/>
                </a:lnTo>
                <a:lnTo>
                  <a:pt x="728788" y="391365"/>
                </a:lnTo>
                <a:lnTo>
                  <a:pt x="784501" y="407920"/>
                </a:lnTo>
                <a:lnTo>
                  <a:pt x="853002" y="413438"/>
                </a:lnTo>
                <a:close/>
              </a:path>
              <a:path w="1769745" h="467994">
                <a:moveTo>
                  <a:pt x="1484561" y="467629"/>
                </a:moveTo>
                <a:lnTo>
                  <a:pt x="1439646" y="465803"/>
                </a:lnTo>
                <a:lnTo>
                  <a:pt x="1398517" y="460323"/>
                </a:lnTo>
                <a:lnTo>
                  <a:pt x="1361175" y="451189"/>
                </a:lnTo>
                <a:lnTo>
                  <a:pt x="1297993" y="422352"/>
                </a:lnTo>
                <a:lnTo>
                  <a:pt x="1250499" y="382089"/>
                </a:lnTo>
                <a:lnTo>
                  <a:pt x="1218713" y="331408"/>
                </a:lnTo>
                <a:lnTo>
                  <a:pt x="1202806" y="273107"/>
                </a:lnTo>
                <a:lnTo>
                  <a:pt x="1200817" y="241273"/>
                </a:lnTo>
                <a:lnTo>
                  <a:pt x="1200817" y="226355"/>
                </a:lnTo>
                <a:lnTo>
                  <a:pt x="1208771" y="164477"/>
                </a:lnTo>
                <a:lnTo>
                  <a:pt x="1232632" y="109752"/>
                </a:lnTo>
                <a:lnTo>
                  <a:pt x="1272286" y="64086"/>
                </a:lnTo>
                <a:lnTo>
                  <a:pt x="1327620" y="29379"/>
                </a:lnTo>
                <a:lnTo>
                  <a:pt x="1398517" y="7344"/>
                </a:lnTo>
                <a:lnTo>
                  <a:pt x="1439646" y="1836"/>
                </a:lnTo>
                <a:lnTo>
                  <a:pt x="1484561" y="0"/>
                </a:lnTo>
                <a:lnTo>
                  <a:pt x="1529943" y="1836"/>
                </a:lnTo>
                <a:lnTo>
                  <a:pt x="1571405" y="7344"/>
                </a:lnTo>
                <a:lnTo>
                  <a:pt x="1608947" y="16525"/>
                </a:lnTo>
                <a:lnTo>
                  <a:pt x="1672253" y="45362"/>
                </a:lnTo>
                <a:lnTo>
                  <a:pt x="1719746" y="85549"/>
                </a:lnTo>
                <a:lnTo>
                  <a:pt x="1751475" y="136220"/>
                </a:lnTo>
                <a:lnTo>
                  <a:pt x="1767383" y="194522"/>
                </a:lnTo>
                <a:lnTo>
                  <a:pt x="1769371" y="226355"/>
                </a:lnTo>
                <a:lnTo>
                  <a:pt x="1769371" y="241273"/>
                </a:lnTo>
                <a:lnTo>
                  <a:pt x="1761418" y="303152"/>
                </a:lnTo>
                <a:lnTo>
                  <a:pt x="1737556" y="357876"/>
                </a:lnTo>
                <a:lnTo>
                  <a:pt x="1697979" y="403581"/>
                </a:lnTo>
                <a:lnTo>
                  <a:pt x="1642569" y="438403"/>
                </a:lnTo>
                <a:lnTo>
                  <a:pt x="1571405" y="460323"/>
                </a:lnTo>
                <a:lnTo>
                  <a:pt x="1529943" y="465803"/>
                </a:lnTo>
                <a:lnTo>
                  <a:pt x="1484561" y="467629"/>
                </a:lnTo>
                <a:close/>
              </a:path>
              <a:path w="1769745" h="467994">
                <a:moveTo>
                  <a:pt x="1485171" y="413438"/>
                </a:moveTo>
                <a:lnTo>
                  <a:pt x="1553899" y="407920"/>
                </a:lnTo>
                <a:lnTo>
                  <a:pt x="1609385" y="391365"/>
                </a:lnTo>
                <a:lnTo>
                  <a:pt x="1652160" y="364955"/>
                </a:lnTo>
                <a:lnTo>
                  <a:pt x="1682452" y="330172"/>
                </a:lnTo>
                <a:lnTo>
                  <a:pt x="1700490" y="288310"/>
                </a:lnTo>
                <a:lnTo>
                  <a:pt x="1706503" y="240664"/>
                </a:lnTo>
                <a:lnTo>
                  <a:pt x="1706503" y="226964"/>
                </a:lnTo>
                <a:lnTo>
                  <a:pt x="1700490" y="178938"/>
                </a:lnTo>
                <a:lnTo>
                  <a:pt x="1682452" y="137153"/>
                </a:lnTo>
                <a:lnTo>
                  <a:pt x="1652160" y="102636"/>
                </a:lnTo>
                <a:lnTo>
                  <a:pt x="1609385" y="76416"/>
                </a:lnTo>
                <a:lnTo>
                  <a:pt x="1553899" y="59747"/>
                </a:lnTo>
                <a:lnTo>
                  <a:pt x="1485171" y="54191"/>
                </a:lnTo>
                <a:lnTo>
                  <a:pt x="1449322" y="55580"/>
                </a:lnTo>
                <a:lnTo>
                  <a:pt x="1387215" y="66692"/>
                </a:lnTo>
                <a:lnTo>
                  <a:pt x="1337942" y="88489"/>
                </a:lnTo>
                <a:lnTo>
                  <a:pt x="1301332" y="118857"/>
                </a:lnTo>
                <a:lnTo>
                  <a:pt x="1277281" y="157265"/>
                </a:lnTo>
                <a:lnTo>
                  <a:pt x="1265332" y="202171"/>
                </a:lnTo>
                <a:lnTo>
                  <a:pt x="1263838" y="226964"/>
                </a:lnTo>
                <a:lnTo>
                  <a:pt x="1263838" y="240664"/>
                </a:lnTo>
                <a:lnTo>
                  <a:pt x="1269813" y="288310"/>
                </a:lnTo>
                <a:lnTo>
                  <a:pt x="1287737" y="330172"/>
                </a:lnTo>
                <a:lnTo>
                  <a:pt x="1318067" y="364955"/>
                </a:lnTo>
                <a:lnTo>
                  <a:pt x="1360956" y="391365"/>
                </a:lnTo>
                <a:lnTo>
                  <a:pt x="1416670" y="407920"/>
                </a:lnTo>
                <a:lnTo>
                  <a:pt x="1485171" y="413438"/>
                </a:lnTo>
                <a:close/>
              </a:path>
            </a:pathLst>
          </a:custGeom>
          <a:ln w="23384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718455" y="2308226"/>
            <a:ext cx="387985" cy="455295"/>
          </a:xfrm>
          <a:custGeom>
            <a:avLst/>
            <a:gdLst/>
            <a:ahLst/>
            <a:cxnLst/>
            <a:rect l="l" t="t" r="r" b="b"/>
            <a:pathLst>
              <a:path w="387985" h="455294">
                <a:moveTo>
                  <a:pt x="387864" y="455147"/>
                </a:moveTo>
                <a:lnTo>
                  <a:pt x="0" y="455147"/>
                </a:lnTo>
                <a:lnTo>
                  <a:pt x="0" y="0"/>
                </a:lnTo>
                <a:lnTo>
                  <a:pt x="61802" y="0"/>
                </a:lnTo>
                <a:lnTo>
                  <a:pt x="61802" y="400347"/>
                </a:lnTo>
                <a:lnTo>
                  <a:pt x="387864" y="400347"/>
                </a:lnTo>
                <a:lnTo>
                  <a:pt x="387864" y="455147"/>
                </a:lnTo>
                <a:close/>
              </a:path>
            </a:pathLst>
          </a:custGeom>
          <a:ln w="23384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38576" y="3998254"/>
            <a:ext cx="2649220" cy="5616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14799"/>
              </a:lnSpc>
              <a:spcBef>
                <a:spcPts val="95"/>
              </a:spcBef>
            </a:pPr>
            <a:r>
              <a:rPr sz="2450" b="1" dirty="0">
                <a:latin typeface="Arial"/>
                <a:cs typeface="Arial"/>
              </a:rPr>
              <a:t>Text Translation</a:t>
            </a:r>
            <a:r>
              <a:rPr sz="2450" dirty="0">
                <a:latin typeface="Arial MT"/>
                <a:cs typeface="Arial MT"/>
              </a:rPr>
              <a:t>: </a:t>
            </a:r>
            <a:r>
              <a:rPr sz="2450" spc="5" dirty="0">
                <a:latin typeface="Arial MT"/>
                <a:cs typeface="Arial MT"/>
              </a:rPr>
              <a:t> </a:t>
            </a:r>
            <a:r>
              <a:rPr sz="2450" dirty="0">
                <a:latin typeface="Arial MT"/>
                <a:cs typeface="Arial MT"/>
              </a:rPr>
              <a:t>The core function </a:t>
            </a:r>
            <a:r>
              <a:rPr sz="2450" spc="5" dirty="0">
                <a:latin typeface="Arial MT"/>
                <a:cs typeface="Arial MT"/>
              </a:rPr>
              <a:t> </a:t>
            </a:r>
            <a:r>
              <a:rPr sz="2450" dirty="0">
                <a:latin typeface="Arial MT"/>
                <a:cs typeface="Arial MT"/>
              </a:rPr>
              <a:t>of</a:t>
            </a:r>
            <a:r>
              <a:rPr sz="2450" spc="55" dirty="0">
                <a:latin typeface="Arial MT"/>
                <a:cs typeface="Arial MT"/>
              </a:rPr>
              <a:t> </a:t>
            </a:r>
            <a:r>
              <a:rPr sz="2450" dirty="0">
                <a:latin typeface="Arial MT"/>
                <a:cs typeface="Arial MT"/>
              </a:rPr>
              <a:t>translator</a:t>
            </a:r>
            <a:r>
              <a:rPr sz="2450" spc="55" dirty="0">
                <a:latin typeface="Arial MT"/>
                <a:cs typeface="Arial MT"/>
              </a:rPr>
              <a:t> </a:t>
            </a:r>
            <a:r>
              <a:rPr sz="2450" dirty="0">
                <a:latin typeface="Arial MT"/>
                <a:cs typeface="Arial MT"/>
              </a:rPr>
              <a:t>tools </a:t>
            </a:r>
            <a:r>
              <a:rPr sz="2450" spc="5" dirty="0">
                <a:latin typeface="Arial MT"/>
                <a:cs typeface="Arial MT"/>
              </a:rPr>
              <a:t> </a:t>
            </a:r>
            <a:r>
              <a:rPr sz="2450" dirty="0">
                <a:latin typeface="Arial MT"/>
                <a:cs typeface="Arial MT"/>
              </a:rPr>
              <a:t>is to translate text </a:t>
            </a:r>
            <a:r>
              <a:rPr sz="2450" spc="5" dirty="0">
                <a:latin typeface="Arial MT"/>
                <a:cs typeface="Arial MT"/>
              </a:rPr>
              <a:t> </a:t>
            </a:r>
            <a:r>
              <a:rPr sz="2450" spc="10" dirty="0">
                <a:latin typeface="Arial MT"/>
                <a:cs typeface="Arial MT"/>
              </a:rPr>
              <a:t>from</a:t>
            </a:r>
            <a:r>
              <a:rPr sz="2450" spc="-40" dirty="0">
                <a:latin typeface="Arial MT"/>
                <a:cs typeface="Arial MT"/>
              </a:rPr>
              <a:t> </a:t>
            </a:r>
            <a:r>
              <a:rPr sz="2450" spc="10" dirty="0">
                <a:latin typeface="Arial MT"/>
                <a:cs typeface="Arial MT"/>
              </a:rPr>
              <a:t>one</a:t>
            </a:r>
            <a:r>
              <a:rPr sz="2450" spc="-40" dirty="0">
                <a:latin typeface="Arial MT"/>
                <a:cs typeface="Arial MT"/>
              </a:rPr>
              <a:t> </a:t>
            </a:r>
            <a:r>
              <a:rPr sz="2450" spc="10" dirty="0">
                <a:latin typeface="Arial MT"/>
                <a:cs typeface="Arial MT"/>
              </a:rPr>
              <a:t>language </a:t>
            </a:r>
            <a:r>
              <a:rPr sz="2450" spc="-665" dirty="0">
                <a:latin typeface="Arial MT"/>
                <a:cs typeface="Arial MT"/>
              </a:rPr>
              <a:t> </a:t>
            </a:r>
            <a:r>
              <a:rPr sz="2450" spc="5" dirty="0">
                <a:latin typeface="Arial MT"/>
                <a:cs typeface="Arial MT"/>
              </a:rPr>
              <a:t>to</a:t>
            </a:r>
            <a:r>
              <a:rPr sz="2450" dirty="0">
                <a:latin typeface="Arial MT"/>
                <a:cs typeface="Arial MT"/>
              </a:rPr>
              <a:t> </a:t>
            </a:r>
            <a:r>
              <a:rPr sz="2450" spc="5" dirty="0">
                <a:latin typeface="Arial MT"/>
                <a:cs typeface="Arial MT"/>
              </a:rPr>
              <a:t>another.</a:t>
            </a:r>
            <a:endParaRPr sz="2450">
              <a:latin typeface="Arial MT"/>
              <a:cs typeface="Arial MT"/>
            </a:endParaRPr>
          </a:p>
          <a:p>
            <a:pPr marL="255270" marR="247650" indent="-635" algn="ctr">
              <a:lnSpc>
                <a:spcPct val="114799"/>
              </a:lnSpc>
              <a:spcBef>
                <a:spcPts val="150"/>
              </a:spcBef>
            </a:pPr>
            <a:r>
              <a:rPr sz="2450" dirty="0">
                <a:latin typeface="Arial MT"/>
                <a:cs typeface="Arial MT"/>
              </a:rPr>
              <a:t>Users</a:t>
            </a:r>
            <a:r>
              <a:rPr sz="2450" spc="680" dirty="0">
                <a:latin typeface="Arial MT"/>
                <a:cs typeface="Arial MT"/>
              </a:rPr>
              <a:t> </a:t>
            </a:r>
            <a:r>
              <a:rPr sz="2450" dirty="0">
                <a:latin typeface="Arial MT"/>
                <a:cs typeface="Arial MT"/>
              </a:rPr>
              <a:t>can </a:t>
            </a:r>
            <a:r>
              <a:rPr sz="2450" spc="5" dirty="0">
                <a:latin typeface="Arial MT"/>
                <a:cs typeface="Arial MT"/>
              </a:rPr>
              <a:t> </a:t>
            </a:r>
            <a:r>
              <a:rPr sz="2450" dirty="0">
                <a:latin typeface="Arial MT"/>
                <a:cs typeface="Arial MT"/>
              </a:rPr>
              <a:t>input</a:t>
            </a:r>
            <a:r>
              <a:rPr sz="2450" spc="110" dirty="0">
                <a:latin typeface="Arial MT"/>
                <a:cs typeface="Arial MT"/>
              </a:rPr>
              <a:t> </a:t>
            </a:r>
            <a:r>
              <a:rPr sz="2450" dirty="0">
                <a:latin typeface="Arial MT"/>
                <a:cs typeface="Arial MT"/>
              </a:rPr>
              <a:t>text</a:t>
            </a:r>
            <a:r>
              <a:rPr sz="2450" spc="114" dirty="0">
                <a:latin typeface="Arial MT"/>
                <a:cs typeface="Arial MT"/>
              </a:rPr>
              <a:t> </a:t>
            </a:r>
            <a:r>
              <a:rPr sz="2450" dirty="0">
                <a:latin typeface="Arial MT"/>
                <a:cs typeface="Arial MT"/>
              </a:rPr>
              <a:t>in </a:t>
            </a:r>
            <a:r>
              <a:rPr sz="2450" spc="5" dirty="0">
                <a:latin typeface="Arial MT"/>
                <a:cs typeface="Arial MT"/>
              </a:rPr>
              <a:t> </a:t>
            </a:r>
            <a:r>
              <a:rPr sz="2450" dirty="0">
                <a:latin typeface="Arial MT"/>
                <a:cs typeface="Arial MT"/>
              </a:rPr>
              <a:t>one language </a:t>
            </a:r>
            <a:r>
              <a:rPr sz="2450" spc="5" dirty="0">
                <a:latin typeface="Arial MT"/>
                <a:cs typeface="Arial MT"/>
              </a:rPr>
              <a:t> </a:t>
            </a:r>
            <a:r>
              <a:rPr sz="2450" dirty="0">
                <a:latin typeface="Arial MT"/>
                <a:cs typeface="Arial MT"/>
              </a:rPr>
              <a:t>and</a:t>
            </a:r>
            <a:r>
              <a:rPr sz="2450" spc="-35" dirty="0">
                <a:latin typeface="Arial MT"/>
                <a:cs typeface="Arial MT"/>
              </a:rPr>
              <a:t> </a:t>
            </a:r>
            <a:r>
              <a:rPr sz="2450" dirty="0">
                <a:latin typeface="Arial MT"/>
                <a:cs typeface="Arial MT"/>
              </a:rPr>
              <a:t>receive</a:t>
            </a:r>
            <a:r>
              <a:rPr sz="2450" spc="-35" dirty="0">
                <a:latin typeface="Arial MT"/>
                <a:cs typeface="Arial MT"/>
              </a:rPr>
              <a:t> </a:t>
            </a:r>
            <a:r>
              <a:rPr sz="2450" dirty="0">
                <a:latin typeface="Arial MT"/>
                <a:cs typeface="Arial MT"/>
              </a:rPr>
              <a:t>the</a:t>
            </a:r>
            <a:endParaRPr sz="2450">
              <a:latin typeface="Arial MT"/>
              <a:cs typeface="Arial MT"/>
            </a:endParaRPr>
          </a:p>
          <a:p>
            <a:pPr marL="133985" marR="39370" algn="ctr">
              <a:lnSpc>
                <a:spcPct val="114799"/>
              </a:lnSpc>
            </a:pPr>
            <a:r>
              <a:rPr sz="2450" dirty="0">
                <a:latin typeface="Arial MT"/>
                <a:cs typeface="Arial MT"/>
              </a:rPr>
              <a:t>translated</a:t>
            </a:r>
            <a:r>
              <a:rPr sz="2450" spc="-70" dirty="0">
                <a:latin typeface="Arial MT"/>
                <a:cs typeface="Arial MT"/>
              </a:rPr>
              <a:t> </a:t>
            </a:r>
            <a:r>
              <a:rPr sz="2450" dirty="0">
                <a:latin typeface="Arial MT"/>
                <a:cs typeface="Arial MT"/>
              </a:rPr>
              <a:t>version </a:t>
            </a:r>
            <a:r>
              <a:rPr sz="2450" spc="-665" dirty="0">
                <a:latin typeface="Arial MT"/>
                <a:cs typeface="Arial MT"/>
              </a:rPr>
              <a:t> </a:t>
            </a:r>
            <a:r>
              <a:rPr sz="2450" dirty="0">
                <a:latin typeface="Arial MT"/>
                <a:cs typeface="Arial MT"/>
              </a:rPr>
              <a:t>in</a:t>
            </a:r>
            <a:r>
              <a:rPr sz="2450" spc="-5" dirty="0">
                <a:latin typeface="Arial MT"/>
                <a:cs typeface="Arial MT"/>
              </a:rPr>
              <a:t> </a:t>
            </a:r>
            <a:r>
              <a:rPr sz="2450" dirty="0">
                <a:latin typeface="Arial MT"/>
                <a:cs typeface="Arial MT"/>
              </a:rPr>
              <a:t>their</a:t>
            </a:r>
            <a:endParaRPr sz="245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2450" dirty="0">
                <a:latin typeface="Arial MT"/>
                <a:cs typeface="Arial MT"/>
              </a:rPr>
              <a:t>desired</a:t>
            </a:r>
            <a:r>
              <a:rPr sz="2450" spc="-35" dirty="0">
                <a:latin typeface="Arial MT"/>
                <a:cs typeface="Arial MT"/>
              </a:rPr>
              <a:t> </a:t>
            </a:r>
            <a:r>
              <a:rPr sz="2450" dirty="0">
                <a:latin typeface="Arial MT"/>
                <a:cs typeface="Arial MT"/>
              </a:rPr>
              <a:t>language</a:t>
            </a:r>
            <a:r>
              <a:rPr sz="2450" dirty="0">
                <a:solidFill>
                  <a:srgbClr val="FDFDFD"/>
                </a:solidFill>
                <a:latin typeface="Arial MT"/>
                <a:cs typeface="Arial MT"/>
              </a:rPr>
              <a:t>.</a:t>
            </a:r>
            <a:endParaRPr sz="2450">
              <a:latin typeface="Arial MT"/>
              <a:cs typeface="Arial MT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9950822" y="3701822"/>
            <a:ext cx="3118485" cy="6294120"/>
          </a:xfrm>
          <a:custGeom>
            <a:avLst/>
            <a:gdLst/>
            <a:ahLst/>
            <a:cxnLst/>
            <a:rect l="l" t="t" r="r" b="b"/>
            <a:pathLst>
              <a:path w="3118484" h="6294120">
                <a:moveTo>
                  <a:pt x="3118116" y="771492"/>
                </a:moveTo>
                <a:lnTo>
                  <a:pt x="3118116" y="5522254"/>
                </a:lnTo>
                <a:lnTo>
                  <a:pt x="3116879" y="5553252"/>
                </a:lnTo>
                <a:lnTo>
                  <a:pt x="3113196" y="5583971"/>
                </a:lnTo>
                <a:lnTo>
                  <a:pt x="3098682" y="5644384"/>
                </a:lnTo>
                <a:lnTo>
                  <a:pt x="3074948" y="5703277"/>
                </a:lnTo>
                <a:lnTo>
                  <a:pt x="3042365" y="5760465"/>
                </a:lnTo>
                <a:lnTo>
                  <a:pt x="3001308" y="5815763"/>
                </a:lnTo>
                <a:lnTo>
                  <a:pt x="2952147" y="5868988"/>
                </a:lnTo>
                <a:lnTo>
                  <a:pt x="2895257" y="5919954"/>
                </a:lnTo>
                <a:lnTo>
                  <a:pt x="2864029" y="5944533"/>
                </a:lnTo>
                <a:lnTo>
                  <a:pt x="2831008" y="5968478"/>
                </a:lnTo>
                <a:lnTo>
                  <a:pt x="2796242" y="5991767"/>
                </a:lnTo>
                <a:lnTo>
                  <a:pt x="2759775" y="6014375"/>
                </a:lnTo>
                <a:lnTo>
                  <a:pt x="2721656" y="6036281"/>
                </a:lnTo>
                <a:lnTo>
                  <a:pt x="2681930" y="6057461"/>
                </a:lnTo>
                <a:lnTo>
                  <a:pt x="2640644" y="6077892"/>
                </a:lnTo>
                <a:lnTo>
                  <a:pt x="2597844" y="6097551"/>
                </a:lnTo>
                <a:lnTo>
                  <a:pt x="2553578" y="6116415"/>
                </a:lnTo>
                <a:lnTo>
                  <a:pt x="2507892" y="6134461"/>
                </a:lnTo>
                <a:lnTo>
                  <a:pt x="2460831" y="6151666"/>
                </a:lnTo>
                <a:lnTo>
                  <a:pt x="2412444" y="6168007"/>
                </a:lnTo>
                <a:lnTo>
                  <a:pt x="2362777" y="6183460"/>
                </a:lnTo>
                <a:lnTo>
                  <a:pt x="2311875" y="6198004"/>
                </a:lnTo>
                <a:lnTo>
                  <a:pt x="2259786" y="6211614"/>
                </a:lnTo>
                <a:lnTo>
                  <a:pt x="2206556" y="6224267"/>
                </a:lnTo>
                <a:lnTo>
                  <a:pt x="2152232" y="6235941"/>
                </a:lnTo>
                <a:lnTo>
                  <a:pt x="2096861" y="6246613"/>
                </a:lnTo>
                <a:lnTo>
                  <a:pt x="2040488" y="6256259"/>
                </a:lnTo>
                <a:lnTo>
                  <a:pt x="1983161" y="6264857"/>
                </a:lnTo>
                <a:lnTo>
                  <a:pt x="1924926" y="6272383"/>
                </a:lnTo>
                <a:lnTo>
                  <a:pt x="1865829" y="6278815"/>
                </a:lnTo>
                <a:lnTo>
                  <a:pt x="1805918" y="6284129"/>
                </a:lnTo>
                <a:lnTo>
                  <a:pt x="1745239" y="6288302"/>
                </a:lnTo>
                <a:lnTo>
                  <a:pt x="1683838" y="6291311"/>
                </a:lnTo>
                <a:lnTo>
                  <a:pt x="1621762" y="6293134"/>
                </a:lnTo>
                <a:lnTo>
                  <a:pt x="1559077" y="6293746"/>
                </a:lnTo>
                <a:lnTo>
                  <a:pt x="1496353" y="6293134"/>
                </a:lnTo>
                <a:lnTo>
                  <a:pt x="1434277" y="6291311"/>
                </a:lnTo>
                <a:lnTo>
                  <a:pt x="1372876" y="6288302"/>
                </a:lnTo>
                <a:lnTo>
                  <a:pt x="1312196" y="6284129"/>
                </a:lnTo>
                <a:lnTo>
                  <a:pt x="1252285" y="6278815"/>
                </a:lnTo>
                <a:lnTo>
                  <a:pt x="1193189" y="6272383"/>
                </a:lnTo>
                <a:lnTo>
                  <a:pt x="1134954" y="6264857"/>
                </a:lnTo>
                <a:lnTo>
                  <a:pt x="1077627" y="6256259"/>
                </a:lnTo>
                <a:lnTo>
                  <a:pt x="1021254" y="6246613"/>
                </a:lnTo>
                <a:lnTo>
                  <a:pt x="965883" y="6235941"/>
                </a:lnTo>
                <a:lnTo>
                  <a:pt x="911559" y="6224267"/>
                </a:lnTo>
                <a:lnTo>
                  <a:pt x="858329" y="6211614"/>
                </a:lnTo>
                <a:lnTo>
                  <a:pt x="806240" y="6198004"/>
                </a:lnTo>
                <a:lnTo>
                  <a:pt x="755339" y="6183460"/>
                </a:lnTo>
                <a:lnTo>
                  <a:pt x="705671" y="6168007"/>
                </a:lnTo>
                <a:lnTo>
                  <a:pt x="657284" y="6151666"/>
                </a:lnTo>
                <a:lnTo>
                  <a:pt x="610224" y="6134461"/>
                </a:lnTo>
                <a:lnTo>
                  <a:pt x="564538" y="6116415"/>
                </a:lnTo>
                <a:lnTo>
                  <a:pt x="520271" y="6097551"/>
                </a:lnTo>
                <a:lnTo>
                  <a:pt x="477472" y="6077892"/>
                </a:lnTo>
                <a:lnTo>
                  <a:pt x="436186" y="6057461"/>
                </a:lnTo>
                <a:lnTo>
                  <a:pt x="396460" y="6036281"/>
                </a:lnTo>
                <a:lnTo>
                  <a:pt x="358341" y="6014375"/>
                </a:lnTo>
                <a:lnTo>
                  <a:pt x="321874" y="5991767"/>
                </a:lnTo>
                <a:lnTo>
                  <a:pt x="287108" y="5968478"/>
                </a:lnTo>
                <a:lnTo>
                  <a:pt x="254087" y="5944533"/>
                </a:lnTo>
                <a:lnTo>
                  <a:pt x="222859" y="5919954"/>
                </a:lnTo>
                <a:lnTo>
                  <a:pt x="193471" y="5894765"/>
                </a:lnTo>
                <a:lnTo>
                  <a:pt x="140399" y="5842646"/>
                </a:lnTo>
                <a:lnTo>
                  <a:pt x="95243" y="5788362"/>
                </a:lnTo>
                <a:lnTo>
                  <a:pt x="58377" y="5732096"/>
                </a:lnTo>
                <a:lnTo>
                  <a:pt x="30172" y="5674032"/>
                </a:lnTo>
                <a:lnTo>
                  <a:pt x="11001" y="5614356"/>
                </a:lnTo>
                <a:lnTo>
                  <a:pt x="1237" y="5553252"/>
                </a:lnTo>
                <a:lnTo>
                  <a:pt x="0" y="771524"/>
                </a:lnTo>
                <a:lnTo>
                  <a:pt x="1237" y="740494"/>
                </a:lnTo>
                <a:lnTo>
                  <a:pt x="11001" y="679389"/>
                </a:lnTo>
                <a:lnTo>
                  <a:pt x="30172" y="619713"/>
                </a:lnTo>
                <a:lnTo>
                  <a:pt x="58377" y="561650"/>
                </a:lnTo>
                <a:lnTo>
                  <a:pt x="95243" y="505384"/>
                </a:lnTo>
                <a:lnTo>
                  <a:pt x="140399" y="451099"/>
                </a:lnTo>
                <a:lnTo>
                  <a:pt x="193471" y="398980"/>
                </a:lnTo>
                <a:lnTo>
                  <a:pt x="222859" y="373791"/>
                </a:lnTo>
                <a:lnTo>
                  <a:pt x="254087" y="349212"/>
                </a:lnTo>
                <a:lnTo>
                  <a:pt x="287108" y="325267"/>
                </a:lnTo>
                <a:lnTo>
                  <a:pt x="321874" y="301979"/>
                </a:lnTo>
                <a:lnTo>
                  <a:pt x="358341" y="279370"/>
                </a:lnTo>
                <a:lnTo>
                  <a:pt x="396460" y="257464"/>
                </a:lnTo>
                <a:lnTo>
                  <a:pt x="436186" y="236284"/>
                </a:lnTo>
                <a:lnTo>
                  <a:pt x="477472" y="215853"/>
                </a:lnTo>
                <a:lnTo>
                  <a:pt x="520271" y="196194"/>
                </a:lnTo>
                <a:lnTo>
                  <a:pt x="564538" y="177330"/>
                </a:lnTo>
                <a:lnTo>
                  <a:pt x="610224" y="159284"/>
                </a:lnTo>
                <a:lnTo>
                  <a:pt x="657284" y="142079"/>
                </a:lnTo>
                <a:lnTo>
                  <a:pt x="705671" y="125739"/>
                </a:lnTo>
                <a:lnTo>
                  <a:pt x="755339" y="110285"/>
                </a:lnTo>
                <a:lnTo>
                  <a:pt x="806240" y="95742"/>
                </a:lnTo>
                <a:lnTo>
                  <a:pt x="858329" y="82132"/>
                </a:lnTo>
                <a:lnTo>
                  <a:pt x="911559" y="69478"/>
                </a:lnTo>
                <a:lnTo>
                  <a:pt x="965883" y="57804"/>
                </a:lnTo>
                <a:lnTo>
                  <a:pt x="1021254" y="47132"/>
                </a:lnTo>
                <a:lnTo>
                  <a:pt x="1077627" y="37486"/>
                </a:lnTo>
                <a:lnTo>
                  <a:pt x="1134954" y="28888"/>
                </a:lnTo>
                <a:lnTo>
                  <a:pt x="1193189" y="21362"/>
                </a:lnTo>
                <a:lnTo>
                  <a:pt x="1252285" y="14931"/>
                </a:lnTo>
                <a:lnTo>
                  <a:pt x="1312196" y="9617"/>
                </a:lnTo>
                <a:lnTo>
                  <a:pt x="1372876" y="5444"/>
                </a:lnTo>
                <a:lnTo>
                  <a:pt x="1434277" y="2434"/>
                </a:lnTo>
                <a:lnTo>
                  <a:pt x="1496353" y="612"/>
                </a:lnTo>
                <a:lnTo>
                  <a:pt x="1559037" y="0"/>
                </a:lnTo>
                <a:lnTo>
                  <a:pt x="1621762" y="612"/>
                </a:lnTo>
                <a:lnTo>
                  <a:pt x="1683838" y="2434"/>
                </a:lnTo>
                <a:lnTo>
                  <a:pt x="1745239" y="5444"/>
                </a:lnTo>
                <a:lnTo>
                  <a:pt x="1805918" y="9617"/>
                </a:lnTo>
                <a:lnTo>
                  <a:pt x="1865829" y="14931"/>
                </a:lnTo>
                <a:lnTo>
                  <a:pt x="1924926" y="21362"/>
                </a:lnTo>
                <a:lnTo>
                  <a:pt x="1983161" y="28888"/>
                </a:lnTo>
                <a:lnTo>
                  <a:pt x="2040488" y="37486"/>
                </a:lnTo>
                <a:lnTo>
                  <a:pt x="2096861" y="47132"/>
                </a:lnTo>
                <a:lnTo>
                  <a:pt x="2152232" y="57804"/>
                </a:lnTo>
                <a:lnTo>
                  <a:pt x="2206556" y="69478"/>
                </a:lnTo>
                <a:lnTo>
                  <a:pt x="2259786" y="82132"/>
                </a:lnTo>
                <a:lnTo>
                  <a:pt x="2311875" y="95742"/>
                </a:lnTo>
                <a:lnTo>
                  <a:pt x="2362777" y="110285"/>
                </a:lnTo>
                <a:lnTo>
                  <a:pt x="2412444" y="125739"/>
                </a:lnTo>
                <a:lnTo>
                  <a:pt x="2460831" y="142079"/>
                </a:lnTo>
                <a:lnTo>
                  <a:pt x="2507892" y="159284"/>
                </a:lnTo>
                <a:lnTo>
                  <a:pt x="2553578" y="177330"/>
                </a:lnTo>
                <a:lnTo>
                  <a:pt x="2597844" y="196194"/>
                </a:lnTo>
                <a:lnTo>
                  <a:pt x="2640644" y="215853"/>
                </a:lnTo>
                <a:lnTo>
                  <a:pt x="2681930" y="236284"/>
                </a:lnTo>
                <a:lnTo>
                  <a:pt x="2721656" y="257464"/>
                </a:lnTo>
                <a:lnTo>
                  <a:pt x="2759775" y="279370"/>
                </a:lnTo>
                <a:lnTo>
                  <a:pt x="2796242" y="301979"/>
                </a:lnTo>
                <a:lnTo>
                  <a:pt x="2831008" y="325267"/>
                </a:lnTo>
                <a:lnTo>
                  <a:pt x="2864029" y="349212"/>
                </a:lnTo>
                <a:lnTo>
                  <a:pt x="2895257" y="373791"/>
                </a:lnTo>
                <a:lnTo>
                  <a:pt x="2924645" y="398980"/>
                </a:lnTo>
                <a:lnTo>
                  <a:pt x="2977717" y="451099"/>
                </a:lnTo>
                <a:lnTo>
                  <a:pt x="3022873" y="505384"/>
                </a:lnTo>
                <a:lnTo>
                  <a:pt x="3059739" y="561650"/>
                </a:lnTo>
                <a:lnTo>
                  <a:pt x="3087944" y="619713"/>
                </a:lnTo>
                <a:lnTo>
                  <a:pt x="3107115" y="679389"/>
                </a:lnTo>
                <a:lnTo>
                  <a:pt x="3116879" y="740494"/>
                </a:lnTo>
                <a:lnTo>
                  <a:pt x="3118116" y="771492"/>
                </a:lnTo>
                <a:close/>
              </a:path>
            </a:pathLst>
          </a:custGeom>
          <a:solidFill>
            <a:srgbClr val="C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0143083" y="3950553"/>
            <a:ext cx="2733675" cy="6026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14799"/>
              </a:lnSpc>
              <a:spcBef>
                <a:spcPts val="95"/>
              </a:spcBef>
            </a:pPr>
            <a:r>
              <a:rPr sz="2450" b="1" dirty="0">
                <a:latin typeface="Arial"/>
                <a:cs typeface="Arial"/>
              </a:rPr>
              <a:t>Voice</a:t>
            </a:r>
            <a:r>
              <a:rPr sz="2450" b="1" spc="-85" dirty="0">
                <a:latin typeface="Arial"/>
                <a:cs typeface="Arial"/>
              </a:rPr>
              <a:t> </a:t>
            </a:r>
            <a:r>
              <a:rPr sz="2450" b="1" dirty="0">
                <a:latin typeface="Arial"/>
                <a:cs typeface="Arial"/>
              </a:rPr>
              <a:t>Translation: </a:t>
            </a:r>
            <a:r>
              <a:rPr sz="2450" b="1" spc="-665" dirty="0">
                <a:latin typeface="Arial"/>
                <a:cs typeface="Arial"/>
              </a:rPr>
              <a:t> </a:t>
            </a:r>
            <a:r>
              <a:rPr sz="2450" dirty="0">
                <a:latin typeface="Arial MT"/>
                <a:cs typeface="Arial MT"/>
              </a:rPr>
              <a:t>Voice </a:t>
            </a:r>
            <a:r>
              <a:rPr sz="2450" spc="-5" dirty="0">
                <a:latin typeface="Arial MT"/>
                <a:cs typeface="Arial MT"/>
              </a:rPr>
              <a:t>translation </a:t>
            </a:r>
            <a:r>
              <a:rPr sz="2450" dirty="0">
                <a:latin typeface="Arial MT"/>
                <a:cs typeface="Arial MT"/>
              </a:rPr>
              <a:t> features enable </a:t>
            </a:r>
            <a:r>
              <a:rPr sz="2450" spc="5" dirty="0">
                <a:latin typeface="Arial MT"/>
                <a:cs typeface="Arial MT"/>
              </a:rPr>
              <a:t> </a:t>
            </a:r>
            <a:r>
              <a:rPr sz="2450" dirty="0">
                <a:latin typeface="Arial MT"/>
                <a:cs typeface="Arial MT"/>
              </a:rPr>
              <a:t>users to speak or </a:t>
            </a:r>
            <a:r>
              <a:rPr sz="2450" spc="5" dirty="0">
                <a:latin typeface="Arial MT"/>
                <a:cs typeface="Arial MT"/>
              </a:rPr>
              <a:t> </a:t>
            </a:r>
            <a:r>
              <a:rPr sz="2450" spc="-5" dirty="0">
                <a:latin typeface="Arial MT"/>
                <a:cs typeface="Arial MT"/>
              </a:rPr>
              <a:t>dictate </a:t>
            </a:r>
            <a:r>
              <a:rPr sz="2450" dirty="0">
                <a:latin typeface="Arial MT"/>
                <a:cs typeface="Arial MT"/>
              </a:rPr>
              <a:t>in one </a:t>
            </a:r>
            <a:r>
              <a:rPr sz="2450" spc="5" dirty="0">
                <a:latin typeface="Arial MT"/>
                <a:cs typeface="Arial MT"/>
              </a:rPr>
              <a:t> </a:t>
            </a:r>
            <a:r>
              <a:rPr sz="2450" dirty="0">
                <a:latin typeface="Arial MT"/>
                <a:cs typeface="Arial MT"/>
              </a:rPr>
              <a:t>language and </a:t>
            </a:r>
            <a:r>
              <a:rPr sz="2450" spc="5" dirty="0">
                <a:latin typeface="Arial MT"/>
                <a:cs typeface="Arial MT"/>
              </a:rPr>
              <a:t> </a:t>
            </a:r>
            <a:r>
              <a:rPr sz="2450" dirty="0">
                <a:latin typeface="Arial MT"/>
                <a:cs typeface="Arial MT"/>
              </a:rPr>
              <a:t>receive spoken </a:t>
            </a:r>
            <a:r>
              <a:rPr sz="2450" spc="5" dirty="0">
                <a:latin typeface="Arial MT"/>
                <a:cs typeface="Arial MT"/>
              </a:rPr>
              <a:t> </a:t>
            </a:r>
            <a:r>
              <a:rPr sz="2450" spc="-5" dirty="0">
                <a:latin typeface="Arial MT"/>
                <a:cs typeface="Arial MT"/>
              </a:rPr>
              <a:t>translations </a:t>
            </a:r>
            <a:r>
              <a:rPr sz="2450" dirty="0">
                <a:latin typeface="Arial MT"/>
                <a:cs typeface="Arial MT"/>
              </a:rPr>
              <a:t>in </a:t>
            </a:r>
            <a:r>
              <a:rPr sz="2450" spc="5" dirty="0">
                <a:latin typeface="Arial MT"/>
                <a:cs typeface="Arial MT"/>
              </a:rPr>
              <a:t> </a:t>
            </a:r>
            <a:r>
              <a:rPr sz="2450" dirty="0">
                <a:latin typeface="Arial MT"/>
                <a:cs typeface="Arial MT"/>
              </a:rPr>
              <a:t>another</a:t>
            </a:r>
            <a:r>
              <a:rPr sz="2450" spc="-30" dirty="0">
                <a:latin typeface="Arial MT"/>
                <a:cs typeface="Arial MT"/>
              </a:rPr>
              <a:t> </a:t>
            </a:r>
            <a:r>
              <a:rPr sz="2450" dirty="0">
                <a:latin typeface="Arial MT"/>
                <a:cs typeface="Arial MT"/>
              </a:rPr>
              <a:t>language.</a:t>
            </a:r>
            <a:endParaRPr sz="2450">
              <a:latin typeface="Arial MT"/>
              <a:cs typeface="Arial MT"/>
            </a:endParaRPr>
          </a:p>
          <a:p>
            <a:pPr marL="151130" marR="143510" indent="-635" algn="ctr">
              <a:lnSpc>
                <a:spcPct val="114799"/>
              </a:lnSpc>
            </a:pPr>
            <a:r>
              <a:rPr sz="2450" dirty="0">
                <a:latin typeface="Arial MT"/>
                <a:cs typeface="Arial MT"/>
              </a:rPr>
              <a:t>This is useful for </a:t>
            </a:r>
            <a:r>
              <a:rPr sz="2450" spc="5" dirty="0">
                <a:latin typeface="Arial MT"/>
                <a:cs typeface="Arial MT"/>
              </a:rPr>
              <a:t> </a:t>
            </a:r>
            <a:r>
              <a:rPr sz="2450" dirty="0">
                <a:latin typeface="Arial MT"/>
                <a:cs typeface="Arial MT"/>
              </a:rPr>
              <a:t>verbal </a:t>
            </a:r>
            <a:r>
              <a:rPr sz="2450" spc="5" dirty="0">
                <a:latin typeface="Arial MT"/>
                <a:cs typeface="Arial MT"/>
              </a:rPr>
              <a:t> </a:t>
            </a:r>
            <a:r>
              <a:rPr sz="2450" dirty="0">
                <a:latin typeface="Arial MT"/>
                <a:cs typeface="Arial MT"/>
              </a:rPr>
              <a:t>communication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dirty="0">
                <a:latin typeface="Arial MT"/>
                <a:cs typeface="Arial MT"/>
              </a:rPr>
              <a:t>in </a:t>
            </a:r>
            <a:r>
              <a:rPr sz="2450" spc="-665" dirty="0">
                <a:latin typeface="Arial MT"/>
                <a:cs typeface="Arial MT"/>
              </a:rPr>
              <a:t> </a:t>
            </a:r>
            <a:r>
              <a:rPr sz="2450" spc="-5" dirty="0">
                <a:latin typeface="Arial MT"/>
                <a:cs typeface="Arial MT"/>
              </a:rPr>
              <a:t>multilingual </a:t>
            </a:r>
            <a:r>
              <a:rPr sz="2450" dirty="0">
                <a:latin typeface="Arial MT"/>
                <a:cs typeface="Arial MT"/>
              </a:rPr>
              <a:t> </a:t>
            </a:r>
            <a:r>
              <a:rPr sz="2450" spc="-5" dirty="0">
                <a:latin typeface="Arial MT"/>
                <a:cs typeface="Arial MT"/>
              </a:rPr>
              <a:t>settings.</a:t>
            </a:r>
            <a:endParaRPr sz="2450">
              <a:latin typeface="Arial MT"/>
              <a:cs typeface="Arial MT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343752" y="3644672"/>
            <a:ext cx="3118485" cy="6294120"/>
          </a:xfrm>
          <a:custGeom>
            <a:avLst/>
            <a:gdLst/>
            <a:ahLst/>
            <a:cxnLst/>
            <a:rect l="l" t="t" r="r" b="b"/>
            <a:pathLst>
              <a:path w="3118484" h="6294120">
                <a:moveTo>
                  <a:pt x="3118116" y="771520"/>
                </a:moveTo>
                <a:lnTo>
                  <a:pt x="3118116" y="5522225"/>
                </a:lnTo>
                <a:lnTo>
                  <a:pt x="3116878" y="5553252"/>
                </a:lnTo>
                <a:lnTo>
                  <a:pt x="3107114" y="5614356"/>
                </a:lnTo>
                <a:lnTo>
                  <a:pt x="3087944" y="5674032"/>
                </a:lnTo>
                <a:lnTo>
                  <a:pt x="3059739" y="5732096"/>
                </a:lnTo>
                <a:lnTo>
                  <a:pt x="3022872" y="5788362"/>
                </a:lnTo>
                <a:lnTo>
                  <a:pt x="2977716" y="5842646"/>
                </a:lnTo>
                <a:lnTo>
                  <a:pt x="2924644" y="5894765"/>
                </a:lnTo>
                <a:lnTo>
                  <a:pt x="2895256" y="5919954"/>
                </a:lnTo>
                <a:lnTo>
                  <a:pt x="2864028" y="5944533"/>
                </a:lnTo>
                <a:lnTo>
                  <a:pt x="2831008" y="5968478"/>
                </a:lnTo>
                <a:lnTo>
                  <a:pt x="2796241" y="5991767"/>
                </a:lnTo>
                <a:lnTo>
                  <a:pt x="2759775" y="6014375"/>
                </a:lnTo>
                <a:lnTo>
                  <a:pt x="2721655" y="6036281"/>
                </a:lnTo>
                <a:lnTo>
                  <a:pt x="2681929" y="6057461"/>
                </a:lnTo>
                <a:lnTo>
                  <a:pt x="2640643" y="6077892"/>
                </a:lnTo>
                <a:lnTo>
                  <a:pt x="2597844" y="6097551"/>
                </a:lnTo>
                <a:lnTo>
                  <a:pt x="2553578" y="6116415"/>
                </a:lnTo>
                <a:lnTo>
                  <a:pt x="2507891" y="6134461"/>
                </a:lnTo>
                <a:lnTo>
                  <a:pt x="2460831" y="6151666"/>
                </a:lnTo>
                <a:lnTo>
                  <a:pt x="2412444" y="6168007"/>
                </a:lnTo>
                <a:lnTo>
                  <a:pt x="2362776" y="6183460"/>
                </a:lnTo>
                <a:lnTo>
                  <a:pt x="2311875" y="6198004"/>
                </a:lnTo>
                <a:lnTo>
                  <a:pt x="2259786" y="6211614"/>
                </a:lnTo>
                <a:lnTo>
                  <a:pt x="2206556" y="6224267"/>
                </a:lnTo>
                <a:lnTo>
                  <a:pt x="2152232" y="6235941"/>
                </a:lnTo>
                <a:lnTo>
                  <a:pt x="2096861" y="6246613"/>
                </a:lnTo>
                <a:lnTo>
                  <a:pt x="2040488" y="6256259"/>
                </a:lnTo>
                <a:lnTo>
                  <a:pt x="1983161" y="6264857"/>
                </a:lnTo>
                <a:lnTo>
                  <a:pt x="1924926" y="6272383"/>
                </a:lnTo>
                <a:lnTo>
                  <a:pt x="1865829" y="6278815"/>
                </a:lnTo>
                <a:lnTo>
                  <a:pt x="1805918" y="6284129"/>
                </a:lnTo>
                <a:lnTo>
                  <a:pt x="1745239" y="6288302"/>
                </a:lnTo>
                <a:lnTo>
                  <a:pt x="1683838" y="6291311"/>
                </a:lnTo>
                <a:lnTo>
                  <a:pt x="1621762" y="6293134"/>
                </a:lnTo>
                <a:lnTo>
                  <a:pt x="1559077" y="6293746"/>
                </a:lnTo>
                <a:lnTo>
                  <a:pt x="1496353" y="6293134"/>
                </a:lnTo>
                <a:lnTo>
                  <a:pt x="1434277" y="6291311"/>
                </a:lnTo>
                <a:lnTo>
                  <a:pt x="1372876" y="6288302"/>
                </a:lnTo>
                <a:lnTo>
                  <a:pt x="1312197" y="6284129"/>
                </a:lnTo>
                <a:lnTo>
                  <a:pt x="1252285" y="6278815"/>
                </a:lnTo>
                <a:lnTo>
                  <a:pt x="1193189" y="6272383"/>
                </a:lnTo>
                <a:lnTo>
                  <a:pt x="1134954" y="6264857"/>
                </a:lnTo>
                <a:lnTo>
                  <a:pt x="1077627" y="6256259"/>
                </a:lnTo>
                <a:lnTo>
                  <a:pt x="1021254" y="6246613"/>
                </a:lnTo>
                <a:lnTo>
                  <a:pt x="965883" y="6235941"/>
                </a:lnTo>
                <a:lnTo>
                  <a:pt x="911559" y="6224267"/>
                </a:lnTo>
                <a:lnTo>
                  <a:pt x="858329" y="6211614"/>
                </a:lnTo>
                <a:lnTo>
                  <a:pt x="806240" y="6198004"/>
                </a:lnTo>
                <a:lnTo>
                  <a:pt x="755339" y="6183460"/>
                </a:lnTo>
                <a:lnTo>
                  <a:pt x="705671" y="6168007"/>
                </a:lnTo>
                <a:lnTo>
                  <a:pt x="657284" y="6151666"/>
                </a:lnTo>
                <a:lnTo>
                  <a:pt x="610224" y="6134461"/>
                </a:lnTo>
                <a:lnTo>
                  <a:pt x="564538" y="6116415"/>
                </a:lnTo>
                <a:lnTo>
                  <a:pt x="520271" y="6097551"/>
                </a:lnTo>
                <a:lnTo>
                  <a:pt x="477472" y="6077892"/>
                </a:lnTo>
                <a:lnTo>
                  <a:pt x="436186" y="6057461"/>
                </a:lnTo>
                <a:lnTo>
                  <a:pt x="396460" y="6036281"/>
                </a:lnTo>
                <a:lnTo>
                  <a:pt x="358341" y="6014375"/>
                </a:lnTo>
                <a:lnTo>
                  <a:pt x="321874" y="5991767"/>
                </a:lnTo>
                <a:lnTo>
                  <a:pt x="287107" y="5968478"/>
                </a:lnTo>
                <a:lnTo>
                  <a:pt x="254087" y="5944533"/>
                </a:lnTo>
                <a:lnTo>
                  <a:pt x="222859" y="5919954"/>
                </a:lnTo>
                <a:lnTo>
                  <a:pt x="193471" y="5894765"/>
                </a:lnTo>
                <a:lnTo>
                  <a:pt x="140399" y="5842646"/>
                </a:lnTo>
                <a:lnTo>
                  <a:pt x="95243" y="5788362"/>
                </a:lnTo>
                <a:lnTo>
                  <a:pt x="58377" y="5732096"/>
                </a:lnTo>
                <a:lnTo>
                  <a:pt x="30172" y="5674032"/>
                </a:lnTo>
                <a:lnTo>
                  <a:pt x="11001" y="5614356"/>
                </a:lnTo>
                <a:lnTo>
                  <a:pt x="1237" y="5553252"/>
                </a:lnTo>
                <a:lnTo>
                  <a:pt x="0" y="5522224"/>
                </a:lnTo>
                <a:lnTo>
                  <a:pt x="0" y="771521"/>
                </a:lnTo>
                <a:lnTo>
                  <a:pt x="4920" y="709775"/>
                </a:lnTo>
                <a:lnTo>
                  <a:pt x="19434" y="649361"/>
                </a:lnTo>
                <a:lnTo>
                  <a:pt x="43168" y="590468"/>
                </a:lnTo>
                <a:lnTo>
                  <a:pt x="75751" y="533281"/>
                </a:lnTo>
                <a:lnTo>
                  <a:pt x="116808" y="477982"/>
                </a:lnTo>
                <a:lnTo>
                  <a:pt x="165969" y="424758"/>
                </a:lnTo>
                <a:lnTo>
                  <a:pt x="222859" y="373791"/>
                </a:lnTo>
                <a:lnTo>
                  <a:pt x="254087" y="349212"/>
                </a:lnTo>
                <a:lnTo>
                  <a:pt x="287107" y="325267"/>
                </a:lnTo>
                <a:lnTo>
                  <a:pt x="321874" y="301979"/>
                </a:lnTo>
                <a:lnTo>
                  <a:pt x="358341" y="279370"/>
                </a:lnTo>
                <a:lnTo>
                  <a:pt x="396460" y="257464"/>
                </a:lnTo>
                <a:lnTo>
                  <a:pt x="436186" y="236284"/>
                </a:lnTo>
                <a:lnTo>
                  <a:pt x="477472" y="215853"/>
                </a:lnTo>
                <a:lnTo>
                  <a:pt x="520271" y="196194"/>
                </a:lnTo>
                <a:lnTo>
                  <a:pt x="564538" y="177330"/>
                </a:lnTo>
                <a:lnTo>
                  <a:pt x="610224" y="159284"/>
                </a:lnTo>
                <a:lnTo>
                  <a:pt x="657284" y="142079"/>
                </a:lnTo>
                <a:lnTo>
                  <a:pt x="705671" y="125739"/>
                </a:lnTo>
                <a:lnTo>
                  <a:pt x="755339" y="110285"/>
                </a:lnTo>
                <a:lnTo>
                  <a:pt x="806240" y="95742"/>
                </a:lnTo>
                <a:lnTo>
                  <a:pt x="858329" y="82132"/>
                </a:lnTo>
                <a:lnTo>
                  <a:pt x="911559" y="69478"/>
                </a:lnTo>
                <a:lnTo>
                  <a:pt x="965883" y="57804"/>
                </a:lnTo>
                <a:lnTo>
                  <a:pt x="1021254" y="47132"/>
                </a:lnTo>
                <a:lnTo>
                  <a:pt x="1077627" y="37486"/>
                </a:lnTo>
                <a:lnTo>
                  <a:pt x="1134954" y="28888"/>
                </a:lnTo>
                <a:lnTo>
                  <a:pt x="1193189" y="21362"/>
                </a:lnTo>
                <a:lnTo>
                  <a:pt x="1252285" y="14931"/>
                </a:lnTo>
                <a:lnTo>
                  <a:pt x="1312197" y="9617"/>
                </a:lnTo>
                <a:lnTo>
                  <a:pt x="1372876" y="5444"/>
                </a:lnTo>
                <a:lnTo>
                  <a:pt x="1434277" y="2434"/>
                </a:lnTo>
                <a:lnTo>
                  <a:pt x="1496353" y="612"/>
                </a:lnTo>
                <a:lnTo>
                  <a:pt x="1559038" y="0"/>
                </a:lnTo>
                <a:lnTo>
                  <a:pt x="1621762" y="612"/>
                </a:lnTo>
                <a:lnTo>
                  <a:pt x="1683838" y="2434"/>
                </a:lnTo>
                <a:lnTo>
                  <a:pt x="1745239" y="5444"/>
                </a:lnTo>
                <a:lnTo>
                  <a:pt x="1805918" y="9617"/>
                </a:lnTo>
                <a:lnTo>
                  <a:pt x="1865829" y="14931"/>
                </a:lnTo>
                <a:lnTo>
                  <a:pt x="1924926" y="21362"/>
                </a:lnTo>
                <a:lnTo>
                  <a:pt x="1983161" y="28888"/>
                </a:lnTo>
                <a:lnTo>
                  <a:pt x="2040488" y="37486"/>
                </a:lnTo>
                <a:lnTo>
                  <a:pt x="2096861" y="47132"/>
                </a:lnTo>
                <a:lnTo>
                  <a:pt x="2152232" y="57804"/>
                </a:lnTo>
                <a:lnTo>
                  <a:pt x="2206556" y="69478"/>
                </a:lnTo>
                <a:lnTo>
                  <a:pt x="2259786" y="82132"/>
                </a:lnTo>
                <a:lnTo>
                  <a:pt x="2311875" y="95742"/>
                </a:lnTo>
                <a:lnTo>
                  <a:pt x="2362776" y="110285"/>
                </a:lnTo>
                <a:lnTo>
                  <a:pt x="2412444" y="125739"/>
                </a:lnTo>
                <a:lnTo>
                  <a:pt x="2460831" y="142079"/>
                </a:lnTo>
                <a:lnTo>
                  <a:pt x="2507891" y="159284"/>
                </a:lnTo>
                <a:lnTo>
                  <a:pt x="2553578" y="177330"/>
                </a:lnTo>
                <a:lnTo>
                  <a:pt x="2597844" y="196194"/>
                </a:lnTo>
                <a:lnTo>
                  <a:pt x="2640643" y="215853"/>
                </a:lnTo>
                <a:lnTo>
                  <a:pt x="2681929" y="236284"/>
                </a:lnTo>
                <a:lnTo>
                  <a:pt x="2721655" y="257464"/>
                </a:lnTo>
                <a:lnTo>
                  <a:pt x="2759775" y="279370"/>
                </a:lnTo>
                <a:lnTo>
                  <a:pt x="2796241" y="301979"/>
                </a:lnTo>
                <a:lnTo>
                  <a:pt x="2831008" y="325267"/>
                </a:lnTo>
                <a:lnTo>
                  <a:pt x="2864028" y="349212"/>
                </a:lnTo>
                <a:lnTo>
                  <a:pt x="2895256" y="373791"/>
                </a:lnTo>
                <a:lnTo>
                  <a:pt x="2924644" y="398980"/>
                </a:lnTo>
                <a:lnTo>
                  <a:pt x="2977716" y="451099"/>
                </a:lnTo>
                <a:lnTo>
                  <a:pt x="3022872" y="505384"/>
                </a:lnTo>
                <a:lnTo>
                  <a:pt x="3059739" y="561650"/>
                </a:lnTo>
                <a:lnTo>
                  <a:pt x="3087944" y="619713"/>
                </a:lnTo>
                <a:lnTo>
                  <a:pt x="3107114" y="679389"/>
                </a:lnTo>
                <a:lnTo>
                  <a:pt x="3113195" y="709775"/>
                </a:lnTo>
                <a:lnTo>
                  <a:pt x="3116878" y="740494"/>
                </a:lnTo>
                <a:lnTo>
                  <a:pt x="3118116" y="77152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5769512" y="3833876"/>
            <a:ext cx="2213610" cy="6026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14799"/>
              </a:lnSpc>
              <a:spcBef>
                <a:spcPts val="95"/>
              </a:spcBef>
            </a:pPr>
            <a:r>
              <a:rPr sz="2450" b="1" dirty="0">
                <a:latin typeface="Arial"/>
                <a:cs typeface="Arial"/>
              </a:rPr>
              <a:t>Dictionary and </a:t>
            </a:r>
            <a:r>
              <a:rPr sz="2450" b="1" spc="-670" dirty="0">
                <a:latin typeface="Arial"/>
                <a:cs typeface="Arial"/>
              </a:rPr>
              <a:t> </a:t>
            </a:r>
            <a:r>
              <a:rPr sz="2450" b="1" dirty="0">
                <a:latin typeface="Arial"/>
                <a:cs typeface="Arial"/>
              </a:rPr>
              <a:t>Definitions: </a:t>
            </a:r>
            <a:r>
              <a:rPr sz="2450" b="1" spc="5" dirty="0">
                <a:latin typeface="Arial"/>
                <a:cs typeface="Arial"/>
              </a:rPr>
              <a:t> </a:t>
            </a:r>
            <a:r>
              <a:rPr sz="2450" dirty="0">
                <a:latin typeface="Arial MT"/>
                <a:cs typeface="Arial MT"/>
              </a:rPr>
              <a:t>Translator tools </a:t>
            </a:r>
            <a:r>
              <a:rPr sz="2450" spc="-670" dirty="0">
                <a:latin typeface="Arial MT"/>
                <a:cs typeface="Arial MT"/>
              </a:rPr>
              <a:t> </a:t>
            </a:r>
            <a:r>
              <a:rPr sz="2450" dirty="0">
                <a:latin typeface="Arial MT"/>
                <a:cs typeface="Arial MT"/>
              </a:rPr>
              <a:t>often include </a:t>
            </a:r>
            <a:r>
              <a:rPr sz="2450" spc="5" dirty="0">
                <a:latin typeface="Arial MT"/>
                <a:cs typeface="Arial MT"/>
              </a:rPr>
              <a:t> </a:t>
            </a:r>
            <a:r>
              <a:rPr sz="2450" spc="-5" dirty="0">
                <a:latin typeface="Arial MT"/>
                <a:cs typeface="Arial MT"/>
              </a:rPr>
              <a:t>built-in </a:t>
            </a:r>
            <a:r>
              <a:rPr sz="2450" dirty="0">
                <a:latin typeface="Arial MT"/>
                <a:cs typeface="Arial MT"/>
              </a:rPr>
              <a:t> </a:t>
            </a:r>
            <a:r>
              <a:rPr sz="2450" spc="-5" dirty="0">
                <a:latin typeface="Arial MT"/>
                <a:cs typeface="Arial MT"/>
              </a:rPr>
              <a:t>dictionaries </a:t>
            </a:r>
            <a:r>
              <a:rPr sz="2450" dirty="0">
                <a:latin typeface="Arial MT"/>
                <a:cs typeface="Arial MT"/>
              </a:rPr>
              <a:t>and </a:t>
            </a:r>
            <a:r>
              <a:rPr sz="2450" spc="-670" dirty="0">
                <a:latin typeface="Arial MT"/>
                <a:cs typeface="Arial MT"/>
              </a:rPr>
              <a:t> </a:t>
            </a:r>
            <a:r>
              <a:rPr sz="2450" spc="-5" dirty="0">
                <a:latin typeface="Arial MT"/>
                <a:cs typeface="Arial MT"/>
              </a:rPr>
              <a:t>definitions </a:t>
            </a:r>
            <a:r>
              <a:rPr sz="2450" dirty="0">
                <a:latin typeface="Arial MT"/>
                <a:cs typeface="Arial MT"/>
              </a:rPr>
              <a:t>to </a:t>
            </a:r>
            <a:r>
              <a:rPr sz="2450" spc="5" dirty="0">
                <a:latin typeface="Arial MT"/>
                <a:cs typeface="Arial MT"/>
              </a:rPr>
              <a:t> </a:t>
            </a:r>
            <a:r>
              <a:rPr sz="2450" dirty="0">
                <a:latin typeface="Arial MT"/>
                <a:cs typeface="Arial MT"/>
              </a:rPr>
              <a:t>provide </a:t>
            </a:r>
            <a:r>
              <a:rPr sz="2450" spc="5" dirty="0">
                <a:latin typeface="Arial MT"/>
                <a:cs typeface="Arial MT"/>
              </a:rPr>
              <a:t> </a:t>
            </a:r>
            <a:r>
              <a:rPr sz="2450" spc="-5" dirty="0">
                <a:latin typeface="Arial MT"/>
                <a:cs typeface="Arial MT"/>
              </a:rPr>
              <a:t>additional </a:t>
            </a:r>
            <a:r>
              <a:rPr sz="2450" dirty="0">
                <a:latin typeface="Arial MT"/>
                <a:cs typeface="Arial MT"/>
              </a:rPr>
              <a:t> context and </a:t>
            </a:r>
            <a:r>
              <a:rPr sz="2450" spc="5" dirty="0">
                <a:latin typeface="Arial MT"/>
                <a:cs typeface="Arial MT"/>
              </a:rPr>
              <a:t> </a:t>
            </a:r>
            <a:r>
              <a:rPr sz="2450" spc="-5" dirty="0">
                <a:latin typeface="Arial MT"/>
                <a:cs typeface="Arial MT"/>
              </a:rPr>
              <a:t>clarity </a:t>
            </a:r>
            <a:r>
              <a:rPr sz="2450" dirty="0">
                <a:latin typeface="Arial MT"/>
                <a:cs typeface="Arial MT"/>
              </a:rPr>
              <a:t>for </a:t>
            </a:r>
            <a:r>
              <a:rPr sz="2450" spc="5" dirty="0">
                <a:latin typeface="Arial MT"/>
                <a:cs typeface="Arial MT"/>
              </a:rPr>
              <a:t> </a:t>
            </a:r>
            <a:r>
              <a:rPr sz="2450" spc="-5" dirty="0">
                <a:latin typeface="Arial MT"/>
                <a:cs typeface="Arial MT"/>
              </a:rPr>
              <a:t>translated </a:t>
            </a:r>
            <a:r>
              <a:rPr sz="2450" dirty="0">
                <a:latin typeface="Arial MT"/>
                <a:cs typeface="Arial MT"/>
              </a:rPr>
              <a:t> words or </a:t>
            </a:r>
            <a:r>
              <a:rPr sz="2450" spc="5" dirty="0">
                <a:latin typeface="Arial MT"/>
                <a:cs typeface="Arial MT"/>
              </a:rPr>
              <a:t> </a:t>
            </a:r>
            <a:r>
              <a:rPr sz="2450" dirty="0">
                <a:latin typeface="Arial MT"/>
                <a:cs typeface="Arial MT"/>
              </a:rPr>
              <a:t>phrases.</a:t>
            </a:r>
            <a:endParaRPr sz="2450">
              <a:latin typeface="Arial MT"/>
              <a:cs typeface="Arial MT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4448897" y="3701822"/>
            <a:ext cx="3118485" cy="6294120"/>
          </a:xfrm>
          <a:custGeom>
            <a:avLst/>
            <a:gdLst/>
            <a:ahLst/>
            <a:cxnLst/>
            <a:rect l="l" t="t" r="r" b="b"/>
            <a:pathLst>
              <a:path w="3118484" h="6294120">
                <a:moveTo>
                  <a:pt x="3118114" y="771517"/>
                </a:moveTo>
                <a:lnTo>
                  <a:pt x="3118114" y="5522228"/>
                </a:lnTo>
                <a:lnTo>
                  <a:pt x="3116877" y="5553252"/>
                </a:lnTo>
                <a:lnTo>
                  <a:pt x="3107113" y="5614356"/>
                </a:lnTo>
                <a:lnTo>
                  <a:pt x="3087942" y="5674032"/>
                </a:lnTo>
                <a:lnTo>
                  <a:pt x="3059737" y="5732096"/>
                </a:lnTo>
                <a:lnTo>
                  <a:pt x="3022871" y="5788362"/>
                </a:lnTo>
                <a:lnTo>
                  <a:pt x="2977715" y="5842646"/>
                </a:lnTo>
                <a:lnTo>
                  <a:pt x="2924643" y="5894765"/>
                </a:lnTo>
                <a:lnTo>
                  <a:pt x="2895255" y="5919954"/>
                </a:lnTo>
                <a:lnTo>
                  <a:pt x="2864027" y="5944533"/>
                </a:lnTo>
                <a:lnTo>
                  <a:pt x="2831007" y="5968478"/>
                </a:lnTo>
                <a:lnTo>
                  <a:pt x="2796240" y="5991767"/>
                </a:lnTo>
                <a:lnTo>
                  <a:pt x="2759774" y="6014375"/>
                </a:lnTo>
                <a:lnTo>
                  <a:pt x="2721654" y="6036281"/>
                </a:lnTo>
                <a:lnTo>
                  <a:pt x="2681928" y="6057461"/>
                </a:lnTo>
                <a:lnTo>
                  <a:pt x="2640642" y="6077892"/>
                </a:lnTo>
                <a:lnTo>
                  <a:pt x="2597843" y="6097551"/>
                </a:lnTo>
                <a:lnTo>
                  <a:pt x="2553577" y="6116415"/>
                </a:lnTo>
                <a:lnTo>
                  <a:pt x="2507891" y="6134461"/>
                </a:lnTo>
                <a:lnTo>
                  <a:pt x="2460831" y="6151666"/>
                </a:lnTo>
                <a:lnTo>
                  <a:pt x="2412443" y="6168007"/>
                </a:lnTo>
                <a:lnTo>
                  <a:pt x="2362776" y="6183460"/>
                </a:lnTo>
                <a:lnTo>
                  <a:pt x="2311874" y="6198004"/>
                </a:lnTo>
                <a:lnTo>
                  <a:pt x="2259785" y="6211614"/>
                </a:lnTo>
                <a:lnTo>
                  <a:pt x="2206556" y="6224267"/>
                </a:lnTo>
                <a:lnTo>
                  <a:pt x="2152232" y="6235941"/>
                </a:lnTo>
                <a:lnTo>
                  <a:pt x="2096860" y="6246613"/>
                </a:lnTo>
                <a:lnTo>
                  <a:pt x="2040488" y="6256259"/>
                </a:lnTo>
                <a:lnTo>
                  <a:pt x="1983160" y="6264857"/>
                </a:lnTo>
                <a:lnTo>
                  <a:pt x="1924925" y="6272383"/>
                </a:lnTo>
                <a:lnTo>
                  <a:pt x="1865829" y="6278815"/>
                </a:lnTo>
                <a:lnTo>
                  <a:pt x="1805918" y="6284129"/>
                </a:lnTo>
                <a:lnTo>
                  <a:pt x="1745238" y="6288302"/>
                </a:lnTo>
                <a:lnTo>
                  <a:pt x="1683837" y="6291311"/>
                </a:lnTo>
                <a:lnTo>
                  <a:pt x="1621761" y="6293134"/>
                </a:lnTo>
                <a:lnTo>
                  <a:pt x="1559077" y="6293746"/>
                </a:lnTo>
                <a:lnTo>
                  <a:pt x="1496352" y="6293134"/>
                </a:lnTo>
                <a:lnTo>
                  <a:pt x="1434276" y="6291311"/>
                </a:lnTo>
                <a:lnTo>
                  <a:pt x="1372875" y="6288302"/>
                </a:lnTo>
                <a:lnTo>
                  <a:pt x="1312196" y="6284129"/>
                </a:lnTo>
                <a:lnTo>
                  <a:pt x="1252285" y="6278815"/>
                </a:lnTo>
                <a:lnTo>
                  <a:pt x="1193188" y="6272383"/>
                </a:lnTo>
                <a:lnTo>
                  <a:pt x="1134953" y="6264857"/>
                </a:lnTo>
                <a:lnTo>
                  <a:pt x="1077626" y="6256259"/>
                </a:lnTo>
                <a:lnTo>
                  <a:pt x="1021254" y="6246613"/>
                </a:lnTo>
                <a:lnTo>
                  <a:pt x="965882" y="6235941"/>
                </a:lnTo>
                <a:lnTo>
                  <a:pt x="911558" y="6224267"/>
                </a:lnTo>
                <a:lnTo>
                  <a:pt x="858328" y="6211614"/>
                </a:lnTo>
                <a:lnTo>
                  <a:pt x="806240" y="6198004"/>
                </a:lnTo>
                <a:lnTo>
                  <a:pt x="755338" y="6183460"/>
                </a:lnTo>
                <a:lnTo>
                  <a:pt x="705670" y="6168007"/>
                </a:lnTo>
                <a:lnTo>
                  <a:pt x="657283" y="6151666"/>
                </a:lnTo>
                <a:lnTo>
                  <a:pt x="610223" y="6134461"/>
                </a:lnTo>
                <a:lnTo>
                  <a:pt x="564537" y="6116415"/>
                </a:lnTo>
                <a:lnTo>
                  <a:pt x="520271" y="6097551"/>
                </a:lnTo>
                <a:lnTo>
                  <a:pt x="477471" y="6077892"/>
                </a:lnTo>
                <a:lnTo>
                  <a:pt x="436185" y="6057461"/>
                </a:lnTo>
                <a:lnTo>
                  <a:pt x="396459" y="6036281"/>
                </a:lnTo>
                <a:lnTo>
                  <a:pt x="358340" y="6014375"/>
                </a:lnTo>
                <a:lnTo>
                  <a:pt x="321873" y="5991767"/>
                </a:lnTo>
                <a:lnTo>
                  <a:pt x="287107" y="5968478"/>
                </a:lnTo>
                <a:lnTo>
                  <a:pt x="254086" y="5944533"/>
                </a:lnTo>
                <a:lnTo>
                  <a:pt x="222859" y="5919954"/>
                </a:lnTo>
                <a:lnTo>
                  <a:pt x="193470" y="5894765"/>
                </a:lnTo>
                <a:lnTo>
                  <a:pt x="140398" y="5842646"/>
                </a:lnTo>
                <a:lnTo>
                  <a:pt x="95243" y="5788362"/>
                </a:lnTo>
                <a:lnTo>
                  <a:pt x="58376" y="5732096"/>
                </a:lnTo>
                <a:lnTo>
                  <a:pt x="30171" y="5674032"/>
                </a:lnTo>
                <a:lnTo>
                  <a:pt x="11000" y="5614356"/>
                </a:lnTo>
                <a:lnTo>
                  <a:pt x="1236" y="5553252"/>
                </a:lnTo>
                <a:lnTo>
                  <a:pt x="0" y="5522246"/>
                </a:lnTo>
                <a:lnTo>
                  <a:pt x="0" y="771500"/>
                </a:lnTo>
                <a:lnTo>
                  <a:pt x="4919" y="709775"/>
                </a:lnTo>
                <a:lnTo>
                  <a:pt x="19433" y="649361"/>
                </a:lnTo>
                <a:lnTo>
                  <a:pt x="43168" y="590468"/>
                </a:lnTo>
                <a:lnTo>
                  <a:pt x="75750" y="533281"/>
                </a:lnTo>
                <a:lnTo>
                  <a:pt x="116808" y="477982"/>
                </a:lnTo>
                <a:lnTo>
                  <a:pt x="165968" y="424758"/>
                </a:lnTo>
                <a:lnTo>
                  <a:pt x="222859" y="373791"/>
                </a:lnTo>
                <a:lnTo>
                  <a:pt x="254086" y="349212"/>
                </a:lnTo>
                <a:lnTo>
                  <a:pt x="287107" y="325267"/>
                </a:lnTo>
                <a:lnTo>
                  <a:pt x="321873" y="301979"/>
                </a:lnTo>
                <a:lnTo>
                  <a:pt x="358340" y="279370"/>
                </a:lnTo>
                <a:lnTo>
                  <a:pt x="396459" y="257464"/>
                </a:lnTo>
                <a:lnTo>
                  <a:pt x="436185" y="236284"/>
                </a:lnTo>
                <a:lnTo>
                  <a:pt x="477471" y="215853"/>
                </a:lnTo>
                <a:lnTo>
                  <a:pt x="520271" y="196194"/>
                </a:lnTo>
                <a:lnTo>
                  <a:pt x="564537" y="177330"/>
                </a:lnTo>
                <a:lnTo>
                  <a:pt x="610223" y="159284"/>
                </a:lnTo>
                <a:lnTo>
                  <a:pt x="657283" y="142079"/>
                </a:lnTo>
                <a:lnTo>
                  <a:pt x="705670" y="125739"/>
                </a:lnTo>
                <a:lnTo>
                  <a:pt x="755338" y="110285"/>
                </a:lnTo>
                <a:lnTo>
                  <a:pt x="806240" y="95742"/>
                </a:lnTo>
                <a:lnTo>
                  <a:pt x="858328" y="82132"/>
                </a:lnTo>
                <a:lnTo>
                  <a:pt x="911558" y="69478"/>
                </a:lnTo>
                <a:lnTo>
                  <a:pt x="965882" y="57804"/>
                </a:lnTo>
                <a:lnTo>
                  <a:pt x="1021254" y="47132"/>
                </a:lnTo>
                <a:lnTo>
                  <a:pt x="1077626" y="37486"/>
                </a:lnTo>
                <a:lnTo>
                  <a:pt x="1134953" y="28888"/>
                </a:lnTo>
                <a:lnTo>
                  <a:pt x="1193188" y="21362"/>
                </a:lnTo>
                <a:lnTo>
                  <a:pt x="1252285" y="14931"/>
                </a:lnTo>
                <a:lnTo>
                  <a:pt x="1312196" y="9617"/>
                </a:lnTo>
                <a:lnTo>
                  <a:pt x="1372875" y="5444"/>
                </a:lnTo>
                <a:lnTo>
                  <a:pt x="1434276" y="2434"/>
                </a:lnTo>
                <a:lnTo>
                  <a:pt x="1496352" y="612"/>
                </a:lnTo>
                <a:lnTo>
                  <a:pt x="1559037" y="0"/>
                </a:lnTo>
                <a:lnTo>
                  <a:pt x="1621761" y="612"/>
                </a:lnTo>
                <a:lnTo>
                  <a:pt x="1683837" y="2434"/>
                </a:lnTo>
                <a:lnTo>
                  <a:pt x="1745238" y="5444"/>
                </a:lnTo>
                <a:lnTo>
                  <a:pt x="1805918" y="9617"/>
                </a:lnTo>
                <a:lnTo>
                  <a:pt x="1865829" y="14931"/>
                </a:lnTo>
                <a:lnTo>
                  <a:pt x="1924925" y="21362"/>
                </a:lnTo>
                <a:lnTo>
                  <a:pt x="1983160" y="28888"/>
                </a:lnTo>
                <a:lnTo>
                  <a:pt x="2040488" y="37486"/>
                </a:lnTo>
                <a:lnTo>
                  <a:pt x="2096860" y="47132"/>
                </a:lnTo>
                <a:lnTo>
                  <a:pt x="2152232" y="57804"/>
                </a:lnTo>
                <a:lnTo>
                  <a:pt x="2206556" y="69478"/>
                </a:lnTo>
                <a:lnTo>
                  <a:pt x="2259785" y="82132"/>
                </a:lnTo>
                <a:lnTo>
                  <a:pt x="2311874" y="95742"/>
                </a:lnTo>
                <a:lnTo>
                  <a:pt x="2362776" y="110285"/>
                </a:lnTo>
                <a:lnTo>
                  <a:pt x="2412443" y="125739"/>
                </a:lnTo>
                <a:lnTo>
                  <a:pt x="2460831" y="142079"/>
                </a:lnTo>
                <a:lnTo>
                  <a:pt x="2507891" y="159284"/>
                </a:lnTo>
                <a:lnTo>
                  <a:pt x="2553577" y="177330"/>
                </a:lnTo>
                <a:lnTo>
                  <a:pt x="2597843" y="196194"/>
                </a:lnTo>
                <a:lnTo>
                  <a:pt x="2640642" y="215853"/>
                </a:lnTo>
                <a:lnTo>
                  <a:pt x="2681928" y="236284"/>
                </a:lnTo>
                <a:lnTo>
                  <a:pt x="2721654" y="257464"/>
                </a:lnTo>
                <a:lnTo>
                  <a:pt x="2759774" y="279370"/>
                </a:lnTo>
                <a:lnTo>
                  <a:pt x="2796240" y="301979"/>
                </a:lnTo>
                <a:lnTo>
                  <a:pt x="2831007" y="325267"/>
                </a:lnTo>
                <a:lnTo>
                  <a:pt x="2864027" y="349212"/>
                </a:lnTo>
                <a:lnTo>
                  <a:pt x="2895255" y="373791"/>
                </a:lnTo>
                <a:lnTo>
                  <a:pt x="2924643" y="398980"/>
                </a:lnTo>
                <a:lnTo>
                  <a:pt x="2977715" y="451099"/>
                </a:lnTo>
                <a:lnTo>
                  <a:pt x="3022871" y="505384"/>
                </a:lnTo>
                <a:lnTo>
                  <a:pt x="3059737" y="561650"/>
                </a:lnTo>
                <a:lnTo>
                  <a:pt x="3087942" y="619713"/>
                </a:lnTo>
                <a:lnTo>
                  <a:pt x="3107113" y="679389"/>
                </a:lnTo>
                <a:lnTo>
                  <a:pt x="3113194" y="709775"/>
                </a:lnTo>
                <a:lnTo>
                  <a:pt x="3116877" y="740494"/>
                </a:lnTo>
                <a:lnTo>
                  <a:pt x="3118114" y="771517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4524792" y="4001894"/>
            <a:ext cx="2966720" cy="5168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5920" marR="368300" algn="ctr">
              <a:lnSpc>
                <a:spcPct val="114799"/>
              </a:lnSpc>
              <a:spcBef>
                <a:spcPts val="100"/>
              </a:spcBef>
            </a:pPr>
            <a:r>
              <a:rPr sz="2450" b="1" spc="-5" dirty="0">
                <a:latin typeface="Arial"/>
                <a:cs typeface="Arial"/>
              </a:rPr>
              <a:t>Cross</a:t>
            </a:r>
            <a:r>
              <a:rPr sz="2450" b="1" spc="-85" dirty="0">
                <a:latin typeface="Arial"/>
                <a:cs typeface="Arial"/>
              </a:rPr>
              <a:t> </a:t>
            </a:r>
            <a:r>
              <a:rPr sz="2450" b="1" spc="-5" dirty="0">
                <a:latin typeface="Arial"/>
                <a:cs typeface="Arial"/>
              </a:rPr>
              <a:t>platform </a:t>
            </a:r>
            <a:r>
              <a:rPr sz="2450" b="1" spc="-670" dirty="0">
                <a:latin typeface="Arial"/>
                <a:cs typeface="Arial"/>
              </a:rPr>
              <a:t> </a:t>
            </a:r>
            <a:r>
              <a:rPr sz="2450" b="1" spc="-5" dirty="0">
                <a:latin typeface="Arial"/>
                <a:cs typeface="Arial"/>
              </a:rPr>
              <a:t>integration:</a:t>
            </a:r>
            <a:endParaRPr sz="2450">
              <a:latin typeface="Arial"/>
              <a:cs typeface="Arial"/>
            </a:endParaRPr>
          </a:p>
          <a:p>
            <a:pPr marL="12700" marR="5080" indent="-635" algn="ctr">
              <a:lnSpc>
                <a:spcPct val="114799"/>
              </a:lnSpc>
              <a:tabLst>
                <a:tab pos="1776730" algn="l"/>
              </a:tabLst>
            </a:pPr>
            <a:r>
              <a:rPr sz="2450" spc="-5" dirty="0">
                <a:latin typeface="Arial MT"/>
                <a:cs typeface="Arial MT"/>
              </a:rPr>
              <a:t>Many translator tools </a:t>
            </a:r>
            <a:r>
              <a:rPr sz="2450" spc="-670" dirty="0">
                <a:latin typeface="Arial MT"/>
                <a:cs typeface="Arial MT"/>
              </a:rPr>
              <a:t> </a:t>
            </a:r>
            <a:r>
              <a:rPr sz="2450" spc="-5" dirty="0">
                <a:latin typeface="Arial MT"/>
                <a:cs typeface="Arial MT"/>
              </a:rPr>
              <a:t>are available across </a:t>
            </a:r>
            <a:r>
              <a:rPr sz="2450" dirty="0">
                <a:latin typeface="Arial MT"/>
                <a:cs typeface="Arial MT"/>
              </a:rPr>
              <a:t> </a:t>
            </a:r>
            <a:r>
              <a:rPr sz="2450" spc="-5" dirty="0">
                <a:latin typeface="Arial MT"/>
                <a:cs typeface="Arial MT"/>
              </a:rPr>
              <a:t>multiple platforms, </a:t>
            </a:r>
            <a:r>
              <a:rPr sz="2450" dirty="0">
                <a:latin typeface="Arial MT"/>
                <a:cs typeface="Arial MT"/>
              </a:rPr>
              <a:t> </a:t>
            </a:r>
            <a:r>
              <a:rPr sz="2450" spc="-5" dirty="0">
                <a:latin typeface="Arial MT"/>
                <a:cs typeface="Arial MT"/>
              </a:rPr>
              <a:t>including web </a:t>
            </a:r>
            <a:r>
              <a:rPr sz="2450" dirty="0">
                <a:latin typeface="Arial MT"/>
                <a:cs typeface="Arial MT"/>
              </a:rPr>
              <a:t> </a:t>
            </a:r>
            <a:r>
              <a:rPr sz="2450" spc="-5" dirty="0">
                <a:latin typeface="Arial MT"/>
                <a:cs typeface="Arial MT"/>
              </a:rPr>
              <a:t>browsers, mobile </a:t>
            </a:r>
            <a:r>
              <a:rPr sz="2450" dirty="0">
                <a:latin typeface="Arial MT"/>
                <a:cs typeface="Arial MT"/>
              </a:rPr>
              <a:t> </a:t>
            </a:r>
            <a:r>
              <a:rPr sz="2450" spc="-5" dirty="0">
                <a:latin typeface="Arial MT"/>
                <a:cs typeface="Arial MT"/>
              </a:rPr>
              <a:t>devices, and desktop </a:t>
            </a:r>
            <a:r>
              <a:rPr sz="2450" spc="-670" dirty="0">
                <a:latin typeface="Arial MT"/>
                <a:cs typeface="Arial MT"/>
              </a:rPr>
              <a:t> </a:t>
            </a:r>
            <a:r>
              <a:rPr sz="2450" spc="-5" dirty="0">
                <a:latin typeface="Arial MT"/>
                <a:cs typeface="Arial MT"/>
              </a:rPr>
              <a:t>applications, allowing </a:t>
            </a:r>
            <a:r>
              <a:rPr sz="2450" spc="-670" dirty="0">
                <a:latin typeface="Arial MT"/>
                <a:cs typeface="Arial MT"/>
              </a:rPr>
              <a:t> </a:t>
            </a:r>
            <a:r>
              <a:rPr sz="2450" spc="-5" dirty="0">
                <a:latin typeface="Arial MT"/>
                <a:cs typeface="Arial MT"/>
              </a:rPr>
              <a:t>users to access </a:t>
            </a:r>
            <a:r>
              <a:rPr sz="2450" dirty="0">
                <a:latin typeface="Arial MT"/>
                <a:cs typeface="Arial MT"/>
              </a:rPr>
              <a:t> </a:t>
            </a:r>
            <a:r>
              <a:rPr sz="2450" spc="-5" dirty="0">
                <a:latin typeface="Arial MT"/>
                <a:cs typeface="Arial MT"/>
              </a:rPr>
              <a:t>translations	across </a:t>
            </a:r>
            <a:r>
              <a:rPr sz="2450" dirty="0">
                <a:latin typeface="Arial MT"/>
                <a:cs typeface="Arial MT"/>
              </a:rPr>
              <a:t> </a:t>
            </a:r>
            <a:r>
              <a:rPr sz="2450" spc="-5" dirty="0">
                <a:latin typeface="Arial MT"/>
                <a:cs typeface="Arial MT"/>
              </a:rPr>
              <a:t>different</a:t>
            </a:r>
            <a:r>
              <a:rPr sz="2450" spc="-15" dirty="0">
                <a:latin typeface="Arial MT"/>
                <a:cs typeface="Arial MT"/>
              </a:rPr>
              <a:t> </a:t>
            </a:r>
            <a:r>
              <a:rPr sz="2450" spc="-5" dirty="0">
                <a:latin typeface="Arial MT"/>
                <a:cs typeface="Arial MT"/>
              </a:rPr>
              <a:t>devices.</a:t>
            </a:r>
            <a:endParaRPr sz="24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DB8821-15FA-AD8A-1C8F-6F4B96542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790700"/>
            <a:ext cx="14706601" cy="82724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5B70558-7EEC-34AE-90EF-2D949410EF74}"/>
              </a:ext>
            </a:extLst>
          </p:cNvPr>
          <p:cNvSpPr/>
          <p:nvPr/>
        </p:nvSpPr>
        <p:spPr>
          <a:xfrm>
            <a:off x="4831505" y="495300"/>
            <a:ext cx="86249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 Interface of the Website: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9911B-9CA5-269E-A133-4C13BA8FD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257300"/>
            <a:ext cx="17381222" cy="8802410"/>
          </a:xfrm>
        </p:spPr>
        <p:txBody>
          <a:bodyPr/>
          <a:lstStyle/>
          <a:p>
            <a:pPr algn="l"/>
            <a:r>
              <a:rPr lang="en-GB" sz="2600" dirty="0"/>
              <a:t>Certainly! Here's the revised version of your slide without the hashtags:</a:t>
            </a:r>
            <a:br>
              <a:rPr lang="en-GB" sz="2600" dirty="0"/>
            </a:br>
            <a:br>
              <a:rPr lang="en-GB" sz="2600" dirty="0"/>
            </a:br>
            <a:br>
              <a:rPr lang="en-GB" sz="2600" dirty="0"/>
            </a:br>
            <a:r>
              <a:rPr lang="en-GB" sz="2600" dirty="0"/>
              <a:t>Project Resources-</a:t>
            </a:r>
            <a:br>
              <a:rPr lang="en-GB" sz="2600" dirty="0"/>
            </a:br>
            <a:br>
              <a:rPr lang="en-GB" sz="2600" dirty="0"/>
            </a:br>
            <a:r>
              <a:rPr lang="en-GB" sz="2600" b="1" dirty="0"/>
              <a:t>Front-End Development</a:t>
            </a:r>
            <a:br>
              <a:rPr lang="en-GB" sz="2600" dirty="0"/>
            </a:br>
            <a:r>
              <a:rPr lang="en-GB" sz="2600" dirty="0"/>
              <a:t>- HTML5</a:t>
            </a:r>
            <a:br>
              <a:rPr lang="en-GB" sz="2600" dirty="0"/>
            </a:br>
            <a:r>
              <a:rPr lang="en-GB" sz="2600" dirty="0"/>
              <a:t>  - Structure and content of the web application.</a:t>
            </a:r>
            <a:br>
              <a:rPr lang="en-GB" sz="2600" dirty="0"/>
            </a:br>
            <a:r>
              <a:rPr lang="en-GB" sz="2600" dirty="0"/>
              <a:t>- CSS3</a:t>
            </a:r>
            <a:br>
              <a:rPr lang="en-GB" sz="2600" dirty="0"/>
            </a:br>
            <a:r>
              <a:rPr lang="en-GB" sz="2600" dirty="0"/>
              <a:t>  - Styling and layout enhancements, including responsiveness.</a:t>
            </a:r>
            <a:br>
              <a:rPr lang="en-GB" sz="2600" dirty="0"/>
            </a:br>
            <a:br>
              <a:rPr lang="en-GB" sz="2600" dirty="0"/>
            </a:br>
            <a:r>
              <a:rPr lang="en-GB" sz="2600" b="1" dirty="0"/>
              <a:t>Client-Side Scripting</a:t>
            </a:r>
            <a:br>
              <a:rPr lang="en-GB" sz="2600" dirty="0"/>
            </a:br>
            <a:r>
              <a:rPr lang="en-GB" sz="2600" dirty="0"/>
              <a:t>- JavaScript</a:t>
            </a:r>
            <a:br>
              <a:rPr lang="en-GB" sz="2600" dirty="0"/>
            </a:br>
            <a:r>
              <a:rPr lang="en-GB" sz="2600" dirty="0"/>
              <a:t>  - Interactive elements and dynamic content.</a:t>
            </a:r>
            <a:br>
              <a:rPr lang="en-GB" sz="2600" dirty="0"/>
            </a:br>
            <a:r>
              <a:rPr lang="en-GB" sz="2600" dirty="0"/>
              <a:t>  - AJAX for asynchronous web requests.</a:t>
            </a:r>
            <a:br>
              <a:rPr lang="en-GB" sz="2600" dirty="0"/>
            </a:br>
            <a:br>
              <a:rPr lang="en-GB" sz="2600" dirty="0"/>
            </a:br>
            <a:r>
              <a:rPr lang="en-GB" sz="2600" b="1" dirty="0"/>
              <a:t>APIs</a:t>
            </a:r>
            <a:br>
              <a:rPr lang="en-GB" sz="2600" dirty="0"/>
            </a:br>
            <a:r>
              <a:rPr lang="en-GB" sz="2600" dirty="0"/>
              <a:t>- Google API</a:t>
            </a:r>
            <a:br>
              <a:rPr lang="en-GB" sz="2600" dirty="0"/>
            </a:br>
            <a:r>
              <a:rPr lang="en-GB" sz="2600" dirty="0"/>
              <a:t>  - [Specify which Google APIs were used, e.g., Maps, Places, Drive, etc.]</a:t>
            </a:r>
            <a:br>
              <a:rPr lang="en-GB" sz="2600" dirty="0"/>
            </a:br>
            <a:r>
              <a:rPr lang="en-GB" sz="2600" dirty="0"/>
              <a:t>  - Integration for [describe the functionality added, e.g., displaying maps, fetching places, storing files in Drive, etc.]</a:t>
            </a:r>
            <a:br>
              <a:rPr lang="en-GB" sz="2600" dirty="0"/>
            </a:br>
            <a:br>
              <a:rPr lang="en-GB" sz="2600" dirty="0"/>
            </a:br>
            <a:endParaRPr lang="en-IN" sz="2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B4148D-8E2A-06E2-47C9-FC672B129332}"/>
              </a:ext>
            </a:extLst>
          </p:cNvPr>
          <p:cNvSpPr/>
          <p:nvPr/>
        </p:nvSpPr>
        <p:spPr>
          <a:xfrm>
            <a:off x="6380422" y="0"/>
            <a:ext cx="55271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RESOURCES USED :</a:t>
            </a:r>
          </a:p>
        </p:txBody>
      </p:sp>
    </p:spTree>
    <p:extLst>
      <p:ext uri="{BB962C8B-B14F-4D97-AF65-F5344CB8AC3E}">
        <p14:creationId xmlns:p14="http://schemas.microsoft.com/office/powerpoint/2010/main" val="1463967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</TotalTime>
  <Words>685</Words>
  <Application>Microsoft Office PowerPoint</Application>
  <PresentationFormat>Custom</PresentationFormat>
  <Paragraphs>37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Arial MT</vt:lpstr>
      <vt:lpstr>Calibri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Certainly! Here's the revised version of your slide without the hashtags:   Project Resources-  Front-End Development - HTML5   - Structure and content of the web application. - CSS3   - Styling and layout enhancements, including responsiveness.  Client-Side Scripting - JavaScript   - Interactive elements and dynamic content.   - AJAX for asynchronous web requests.  APIs - Google API   - [Specify which Google APIs were used, e.g., Maps, Places, Drive, etc.]   - Integration for [describe the functionality added, e.g., displaying maps, fetching places, storing files in Drive, etc.]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LANGUAGE TRANSLATOR</dc:title>
  <dc:creator>ANANYA PRASAD</dc:creator>
  <cp:keywords>DAGAaq5ztVc,BAEoTOL65Rg</cp:keywords>
  <cp:lastModifiedBy>Sathak Gusain</cp:lastModifiedBy>
  <cp:revision>1</cp:revision>
  <dcterms:created xsi:type="dcterms:W3CDTF">2024-03-30T06:03:19Z</dcterms:created>
  <dcterms:modified xsi:type="dcterms:W3CDTF">2024-03-30T06:19:45Z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2024-03-29T00:00:00Z</vt:filetime>
  </property>
  <property fmtid="{D5CDD505-2E9C-101B-9397-08002B2CF9AE}" pid="3" name="Creator">
    <vt:lpwstr>Canva</vt:lpwstr>
  </property>
  <property fmtid="{D5CDD505-2E9C-101B-9397-08002B2CF9AE}" pid="4" name="LastSaved">
    <vt:filetime>2024-03-30T00:00:00Z</vt:filetime>
  </property>
</Properties>
</file>